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35"/>
  </p:notesMasterIdLst>
  <p:sldIdLst>
    <p:sldId id="256" r:id="rId5"/>
    <p:sldId id="258" r:id="rId6"/>
    <p:sldId id="257" r:id="rId7"/>
    <p:sldId id="304" r:id="rId8"/>
    <p:sldId id="306" r:id="rId9"/>
    <p:sldId id="261" r:id="rId10"/>
    <p:sldId id="305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6" r:id="rId20"/>
    <p:sldId id="315" r:id="rId21"/>
    <p:sldId id="317" r:id="rId22"/>
    <p:sldId id="318" r:id="rId23"/>
    <p:sldId id="322" r:id="rId24"/>
    <p:sldId id="321" r:id="rId25"/>
    <p:sldId id="324" r:id="rId26"/>
    <p:sldId id="319" r:id="rId27"/>
    <p:sldId id="323" r:id="rId28"/>
    <p:sldId id="320" r:id="rId29"/>
    <p:sldId id="325" r:id="rId30"/>
    <p:sldId id="326" r:id="rId31"/>
    <p:sldId id="327" r:id="rId32"/>
    <p:sldId id="329" r:id="rId33"/>
    <p:sldId id="283" r:id="rId34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36"/>
      <p:bold r:id="rId37"/>
      <p:italic r:id="rId38"/>
      <p:boldItalic r:id="rId39"/>
    </p:embeddedFont>
    <p:embeddedFont>
      <p:font typeface="Barlow Semi Condensed Medium" panose="00000606000000000000" pitchFamily="2" charset="0"/>
      <p:regular r:id="rId40"/>
      <p:bold r:id="rId41"/>
      <p:italic r:id="rId42"/>
      <p:boldItalic r:id="rId43"/>
    </p:embeddedFont>
    <p:embeddedFont>
      <p:font typeface="Fjalla One" panose="02000506040000020004" pitchFamily="2" charset="0"/>
      <p:regular r:id="rId44"/>
    </p:embeddedFont>
    <p:embeddedFont>
      <p:font typeface="Roboto Condensed Light" panose="02000000000000000000" pitchFamily="2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AE567F-82B4-4DE0-99D3-A8B423539286}">
  <a:tblStyle styleId="{39AE567F-82B4-4DE0-99D3-A8B4235392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736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07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112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535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82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063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175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92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525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66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999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933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239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604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011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830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794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296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125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315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73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452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005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50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8" r:id="rId10"/>
    <p:sldLayoutId id="2147483669" r:id="rId11"/>
    <p:sldLayoutId id="2147483670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80884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93254" y="1742840"/>
            <a:ext cx="3264300" cy="9886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ACP Project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4998236" y="3674754"/>
            <a:ext cx="1719985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accent1"/>
                </a:solidFill>
              </a:rPr>
              <a:t>Schulich Consulting Team 7</a:t>
            </a: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CB162-8F5F-2BD2-E135-74B8120FDC47}"/>
              </a:ext>
            </a:extLst>
          </p:cNvPr>
          <p:cNvSpPr txBox="1"/>
          <p:nvPr/>
        </p:nvSpPr>
        <p:spPr>
          <a:xfrm>
            <a:off x="6904924" y="4122682"/>
            <a:ext cx="3858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DB5D8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x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3A388-18D3-9E27-C89D-F03BE6B3FEF8}"/>
              </a:ext>
            </a:extLst>
          </p:cNvPr>
          <p:cNvSpPr txBox="1"/>
          <p:nvPr/>
        </p:nvSpPr>
        <p:spPr>
          <a:xfrm>
            <a:off x="7379222" y="3777973"/>
            <a:ext cx="165672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0DB5D8"/>
                </a:solidFill>
                <a:effectLst/>
                <a:uLnTx/>
                <a:uFillTx/>
                <a:latin typeface="Barlow Semi Condensed Medium"/>
                <a:cs typeface="Arial"/>
                <a:sym typeface="Barlow Semi Condensed Medium"/>
              </a:rPr>
              <a:t>Dataraction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63A147-CCBC-83DD-3699-F039427B3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8"/>
          <a:stretch/>
        </p:blipFill>
        <p:spPr>
          <a:xfrm>
            <a:off x="7894418" y="4335682"/>
            <a:ext cx="626329" cy="2375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Scraping</a:t>
            </a:r>
            <a:endParaRPr dirty="0"/>
          </a:p>
        </p:txBody>
      </p:sp>
      <p:sp>
        <p:nvSpPr>
          <p:cNvPr id="2" name="Google Shape;2232;p41">
            <a:extLst>
              <a:ext uri="{FF2B5EF4-FFF2-40B4-BE49-F238E27FC236}">
                <a16:creationId xmlns:a16="http://schemas.microsoft.com/office/drawing/2014/main" id="{E084FAB3-1B1A-CB92-9352-A9885C4CEEFE}"/>
              </a:ext>
            </a:extLst>
          </p:cNvPr>
          <p:cNvSpPr txBox="1">
            <a:spLocks/>
          </p:cNvSpPr>
          <p:nvPr/>
        </p:nvSpPr>
        <p:spPr>
          <a:xfrm>
            <a:off x="5680386" y="1280264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CA" sz="1600" dirty="0"/>
              <a:t>Web Scraping Code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0B9FA-85CD-5757-191D-B5393BF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14" y="2922268"/>
            <a:ext cx="2649230" cy="1979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1E6258-5AD1-6540-4623-D823F3FD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114" y="1038150"/>
            <a:ext cx="2473530" cy="1606620"/>
          </a:xfrm>
          <a:prstGeom prst="rect">
            <a:avLst/>
          </a:prstGeom>
        </p:spPr>
      </p:pic>
      <p:pic>
        <p:nvPicPr>
          <p:cNvPr id="9" name="Picture 4" descr="Golden Ventures - Foundry">
            <a:extLst>
              <a:ext uri="{FF2B5EF4-FFF2-40B4-BE49-F238E27FC236}">
                <a16:creationId xmlns:a16="http://schemas.microsoft.com/office/drawing/2014/main" id="{9FF6C679-3050-5030-98DE-C9C7A7E9E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" y="1659764"/>
            <a:ext cx="1217644" cy="3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anada's Tech Supercharger™ - Communitech">
            <a:extLst>
              <a:ext uri="{FF2B5EF4-FFF2-40B4-BE49-F238E27FC236}">
                <a16:creationId xmlns:a16="http://schemas.microsoft.com/office/drawing/2014/main" id="{E505D754-6927-C9F9-FA5F-58BCC8A0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8" y="3716335"/>
            <a:ext cx="1105927" cy="77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899DCB-77BA-261F-F0C2-F4BBD732A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59" y="1841459"/>
            <a:ext cx="406101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22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Scraping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11FA1-0A40-B066-8993-BB0C3F4FD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775" y="1201412"/>
            <a:ext cx="6638877" cy="1651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5BD41-FEEE-CB58-F483-EA869BA2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516" y="3016137"/>
            <a:ext cx="4796136" cy="1890890"/>
          </a:xfrm>
          <a:prstGeom prst="rect">
            <a:avLst/>
          </a:prstGeom>
        </p:spPr>
      </p:pic>
      <p:pic>
        <p:nvPicPr>
          <p:cNvPr id="9" name="Picture 4" descr="Golden Ventures - Foundry">
            <a:extLst>
              <a:ext uri="{FF2B5EF4-FFF2-40B4-BE49-F238E27FC236}">
                <a16:creationId xmlns:a16="http://schemas.microsoft.com/office/drawing/2014/main" id="{33C44C7D-EEE4-5C3C-ED26-0BCB94072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" y="1659764"/>
            <a:ext cx="1217644" cy="3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anada's Tech Supercharger™ - Communitech">
            <a:extLst>
              <a:ext uri="{FF2B5EF4-FFF2-40B4-BE49-F238E27FC236}">
                <a16:creationId xmlns:a16="http://schemas.microsoft.com/office/drawing/2014/main" id="{E45C2197-36DD-392A-1DC5-5C2CDE00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" y="3897870"/>
            <a:ext cx="1105927" cy="77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Data Preparation</a:t>
            </a:r>
            <a:endParaRPr dirty="0"/>
          </a:p>
        </p:txBody>
      </p:sp>
      <p:sp>
        <p:nvSpPr>
          <p:cNvPr id="2" name="Google Shape;2232;p41">
            <a:extLst>
              <a:ext uri="{FF2B5EF4-FFF2-40B4-BE49-F238E27FC236}">
                <a16:creationId xmlns:a16="http://schemas.microsoft.com/office/drawing/2014/main" id="{93DD4AE2-4FA4-F2B6-9F40-022E9CA0ED6A}"/>
              </a:ext>
            </a:extLst>
          </p:cNvPr>
          <p:cNvSpPr txBox="1">
            <a:spLocks/>
          </p:cNvSpPr>
          <p:nvPr/>
        </p:nvSpPr>
        <p:spPr>
          <a:xfrm>
            <a:off x="4881282" y="2055434"/>
            <a:ext cx="3772375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Thorough job description on the website</a:t>
            </a:r>
            <a:endParaRPr lang="en-CA" dirty="0"/>
          </a:p>
        </p:txBody>
      </p:sp>
      <p:pic>
        <p:nvPicPr>
          <p:cNvPr id="5" name="Picture 4" descr="Golden Ventures - Foundry">
            <a:extLst>
              <a:ext uri="{FF2B5EF4-FFF2-40B4-BE49-F238E27FC236}">
                <a16:creationId xmlns:a16="http://schemas.microsoft.com/office/drawing/2014/main" id="{C757B304-07E9-B329-639D-A23ACA185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4" y="1269638"/>
            <a:ext cx="1217644" cy="3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anada's Tech Supercharger™ - Communitech">
            <a:extLst>
              <a:ext uri="{FF2B5EF4-FFF2-40B4-BE49-F238E27FC236}">
                <a16:creationId xmlns:a16="http://schemas.microsoft.com/office/drawing/2014/main" id="{F76BE9BC-9B5D-4996-EAAC-545DACE62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71" y="1065710"/>
            <a:ext cx="1105927" cy="77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aper with a person and graph&#10;&#10;Description automatically generated">
            <a:extLst>
              <a:ext uri="{FF2B5EF4-FFF2-40B4-BE49-F238E27FC236}">
                <a16:creationId xmlns:a16="http://schemas.microsoft.com/office/drawing/2014/main" id="{3E498E27-A4B8-9C67-2EEA-259A41EE2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43" y="1950460"/>
            <a:ext cx="863974" cy="863974"/>
          </a:xfrm>
          <a:prstGeom prst="rect">
            <a:avLst/>
          </a:prstGeom>
        </p:spPr>
      </p:pic>
      <p:pic>
        <p:nvPicPr>
          <p:cNvPr id="10" name="Picture 9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92C400CB-EBDF-1CF0-032B-98D64F344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24" y="2950169"/>
            <a:ext cx="757212" cy="757212"/>
          </a:xfrm>
          <a:prstGeom prst="rect">
            <a:avLst/>
          </a:prstGeom>
        </p:spPr>
      </p:pic>
      <p:sp>
        <p:nvSpPr>
          <p:cNvPr id="11" name="Google Shape;2232;p41">
            <a:extLst>
              <a:ext uri="{FF2B5EF4-FFF2-40B4-BE49-F238E27FC236}">
                <a16:creationId xmlns:a16="http://schemas.microsoft.com/office/drawing/2014/main" id="{55E00E80-9756-05A7-3ACB-FA6FCFC030A1}"/>
              </a:ext>
            </a:extLst>
          </p:cNvPr>
          <p:cNvSpPr txBox="1">
            <a:spLocks/>
          </p:cNvSpPr>
          <p:nvPr/>
        </p:nvSpPr>
        <p:spPr>
          <a:xfrm>
            <a:off x="2165620" y="1190818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Data was unusable</a:t>
            </a:r>
            <a:endParaRPr lang="en-CA" dirty="0"/>
          </a:p>
        </p:txBody>
      </p:sp>
      <p:sp>
        <p:nvSpPr>
          <p:cNvPr id="12" name="Google Shape;2232;p41">
            <a:extLst>
              <a:ext uri="{FF2B5EF4-FFF2-40B4-BE49-F238E27FC236}">
                <a16:creationId xmlns:a16="http://schemas.microsoft.com/office/drawing/2014/main" id="{B37062AE-C90F-C86C-4C0F-859D33B5DA47}"/>
              </a:ext>
            </a:extLst>
          </p:cNvPr>
          <p:cNvSpPr txBox="1">
            <a:spLocks/>
          </p:cNvSpPr>
          <p:nvPr/>
        </p:nvSpPr>
        <p:spPr>
          <a:xfrm>
            <a:off x="5581575" y="1188839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Data was </a:t>
            </a:r>
            <a:r>
              <a:rPr lang="en-CA" sz="1600" dirty="0" err="1"/>
              <a:t>useusable</a:t>
            </a:r>
            <a:endParaRPr lang="en-CA" dirty="0" err="1"/>
          </a:p>
        </p:txBody>
      </p:sp>
      <p:sp>
        <p:nvSpPr>
          <p:cNvPr id="13" name="Google Shape;2232;p41">
            <a:extLst>
              <a:ext uri="{FF2B5EF4-FFF2-40B4-BE49-F238E27FC236}">
                <a16:creationId xmlns:a16="http://schemas.microsoft.com/office/drawing/2014/main" id="{9C3741F7-402F-83EB-FB6E-F8473EA2F39D}"/>
              </a:ext>
            </a:extLst>
          </p:cNvPr>
          <p:cNvSpPr txBox="1">
            <a:spLocks/>
          </p:cNvSpPr>
          <p:nvPr/>
        </p:nvSpPr>
        <p:spPr>
          <a:xfrm>
            <a:off x="2165620" y="2055434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No job description on the website</a:t>
            </a:r>
            <a:endParaRPr lang="en-CA" dirty="0"/>
          </a:p>
        </p:txBody>
      </p:sp>
      <p:sp>
        <p:nvSpPr>
          <p:cNvPr id="14" name="Google Shape;2232;p41">
            <a:extLst>
              <a:ext uri="{FF2B5EF4-FFF2-40B4-BE49-F238E27FC236}">
                <a16:creationId xmlns:a16="http://schemas.microsoft.com/office/drawing/2014/main" id="{3BFC0071-3235-A72A-2500-4C473831A4CD}"/>
              </a:ext>
            </a:extLst>
          </p:cNvPr>
          <p:cNvSpPr txBox="1">
            <a:spLocks/>
          </p:cNvSpPr>
          <p:nvPr/>
        </p:nvSpPr>
        <p:spPr>
          <a:xfrm>
            <a:off x="2165620" y="2821127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No consistency in industry tags and years of experience</a:t>
            </a:r>
            <a:endParaRPr lang="en-CA" dirty="0"/>
          </a:p>
        </p:txBody>
      </p:sp>
      <p:sp>
        <p:nvSpPr>
          <p:cNvPr id="15" name="Google Shape;2232;p41">
            <a:extLst>
              <a:ext uri="{FF2B5EF4-FFF2-40B4-BE49-F238E27FC236}">
                <a16:creationId xmlns:a16="http://schemas.microsoft.com/office/drawing/2014/main" id="{C67E94B4-A54B-7B01-F63A-6C6B6BBDAE43}"/>
              </a:ext>
            </a:extLst>
          </p:cNvPr>
          <p:cNvSpPr txBox="1">
            <a:spLocks/>
          </p:cNvSpPr>
          <p:nvPr/>
        </p:nvSpPr>
        <p:spPr>
          <a:xfrm>
            <a:off x="4827901" y="2965123"/>
            <a:ext cx="3772375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Most if not all the jobs had data</a:t>
            </a:r>
            <a:endParaRPr lang="en-CA" dirty="0"/>
          </a:p>
        </p:txBody>
      </p:sp>
      <p:sp>
        <p:nvSpPr>
          <p:cNvPr id="17" name="Google Shape;2232;p41">
            <a:extLst>
              <a:ext uri="{FF2B5EF4-FFF2-40B4-BE49-F238E27FC236}">
                <a16:creationId xmlns:a16="http://schemas.microsoft.com/office/drawing/2014/main" id="{E7764E73-3D95-2DEB-CED7-D499AEFD3A8D}"/>
              </a:ext>
            </a:extLst>
          </p:cNvPr>
          <p:cNvSpPr txBox="1">
            <a:spLocks/>
          </p:cNvSpPr>
          <p:nvPr/>
        </p:nvSpPr>
        <p:spPr>
          <a:xfrm>
            <a:off x="1457169" y="4153802"/>
            <a:ext cx="6229512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This section helped </a:t>
            </a:r>
            <a:r>
              <a:rPr lang="en-CA" sz="1600" dirty="0" err="1"/>
              <a:t>Dataraction</a:t>
            </a:r>
            <a:r>
              <a:rPr lang="en-CA" sz="1600" dirty="0"/>
              <a:t> achieve objective A as we were able to source a dataset of over 3500+ pieces of tech-related jobs for them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570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Modelling, Testing, Pipeling, and Improvement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30975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 Engine</a:t>
            </a:r>
            <a:endParaRPr dirty="0"/>
          </a:p>
        </p:txBody>
      </p:sp>
      <p:sp>
        <p:nvSpPr>
          <p:cNvPr id="14" name="Google Shape;2232;p41">
            <a:extLst>
              <a:ext uri="{FF2B5EF4-FFF2-40B4-BE49-F238E27FC236}">
                <a16:creationId xmlns:a16="http://schemas.microsoft.com/office/drawing/2014/main" id="{E4498921-CA54-0D00-206B-46150AC74700}"/>
              </a:ext>
            </a:extLst>
          </p:cNvPr>
          <p:cNvSpPr txBox="1">
            <a:spLocks/>
          </p:cNvSpPr>
          <p:nvPr/>
        </p:nvSpPr>
        <p:spPr>
          <a:xfrm>
            <a:off x="831947" y="1051401"/>
            <a:ext cx="4147174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Providing Job Seekers and Hiring Managers with a Similarity Score offering direct insight into the process of seeking and hiring</a:t>
            </a:r>
          </a:p>
        </p:txBody>
      </p:sp>
      <p:sp>
        <p:nvSpPr>
          <p:cNvPr id="15" name="Google Shape;2232;p41">
            <a:extLst>
              <a:ext uri="{FF2B5EF4-FFF2-40B4-BE49-F238E27FC236}">
                <a16:creationId xmlns:a16="http://schemas.microsoft.com/office/drawing/2014/main" id="{C57CB4C5-88A7-C14D-B7A2-75A0AF566B6E}"/>
              </a:ext>
            </a:extLst>
          </p:cNvPr>
          <p:cNvSpPr txBox="1">
            <a:spLocks/>
          </p:cNvSpPr>
          <p:nvPr/>
        </p:nvSpPr>
        <p:spPr>
          <a:xfrm>
            <a:off x="5710579" y="1139503"/>
            <a:ext cx="2450592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What technologies did we used to create them</a:t>
            </a:r>
            <a:endParaRPr lang="en-CA" dirty="0"/>
          </a:p>
        </p:txBody>
      </p:sp>
      <p:pic>
        <p:nvPicPr>
          <p:cNvPr id="3" name="Picture 2" descr="A pink calendar with a white square with black text&#10;&#10;Description automatically generated">
            <a:extLst>
              <a:ext uri="{FF2B5EF4-FFF2-40B4-BE49-F238E27FC236}">
                <a16:creationId xmlns:a16="http://schemas.microsoft.com/office/drawing/2014/main" id="{4A0FD206-7332-B10F-1F01-590760835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77" y="2035768"/>
            <a:ext cx="434528" cy="434528"/>
          </a:xfrm>
          <a:prstGeom prst="rect">
            <a:avLst/>
          </a:prstGeom>
        </p:spPr>
      </p:pic>
      <p:pic>
        <p:nvPicPr>
          <p:cNvPr id="5" name="Picture 4" descr="A person with a clock and coins&#10;&#10;Description automatically generated">
            <a:extLst>
              <a:ext uri="{FF2B5EF4-FFF2-40B4-BE49-F238E27FC236}">
                <a16:creationId xmlns:a16="http://schemas.microsoft.com/office/drawing/2014/main" id="{4680EFBB-08E9-D9C2-E846-05F24D407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7" y="2560950"/>
            <a:ext cx="464508" cy="464508"/>
          </a:xfrm>
          <a:prstGeom prst="rect">
            <a:avLst/>
          </a:prstGeom>
        </p:spPr>
      </p:pic>
      <p:pic>
        <p:nvPicPr>
          <p:cNvPr id="7" name="Picture 6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A8D56166-DC48-DE66-F015-F4649C58F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36" y="3636892"/>
            <a:ext cx="486169" cy="486169"/>
          </a:xfrm>
          <a:prstGeom prst="rect">
            <a:avLst/>
          </a:prstGeom>
        </p:spPr>
      </p:pic>
      <p:pic>
        <p:nvPicPr>
          <p:cNvPr id="9" name="Picture 8" descr="A red and green pin&#10;&#10;Description automatically generated">
            <a:extLst>
              <a:ext uri="{FF2B5EF4-FFF2-40B4-BE49-F238E27FC236}">
                <a16:creationId xmlns:a16="http://schemas.microsoft.com/office/drawing/2014/main" id="{D4618FE9-CCF9-CF13-AC4B-A4BD08BCF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96" y="4266628"/>
            <a:ext cx="449251" cy="449251"/>
          </a:xfrm>
          <a:prstGeom prst="rect">
            <a:avLst/>
          </a:prstGeom>
        </p:spPr>
      </p:pic>
      <p:pic>
        <p:nvPicPr>
          <p:cNvPr id="11" name="Picture 10" descr="A stack of books with a graduation cap&#10;&#10;Description automatically generated">
            <a:extLst>
              <a:ext uri="{FF2B5EF4-FFF2-40B4-BE49-F238E27FC236}">
                <a16:creationId xmlns:a16="http://schemas.microsoft.com/office/drawing/2014/main" id="{B9D144E1-F9D9-F09D-76B2-B3016B4C5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87" y="3101738"/>
            <a:ext cx="486040" cy="486040"/>
          </a:xfrm>
          <a:prstGeom prst="rect">
            <a:avLst/>
          </a:prstGeom>
        </p:spPr>
      </p:pic>
      <p:sp>
        <p:nvSpPr>
          <p:cNvPr id="12" name="Google Shape;2178;p39">
            <a:extLst>
              <a:ext uri="{FF2B5EF4-FFF2-40B4-BE49-F238E27FC236}">
                <a16:creationId xmlns:a16="http://schemas.microsoft.com/office/drawing/2014/main" id="{18001D99-585C-0CAC-C039-728D165AF488}"/>
              </a:ext>
            </a:extLst>
          </p:cNvPr>
          <p:cNvSpPr txBox="1">
            <a:spLocks/>
          </p:cNvSpPr>
          <p:nvPr/>
        </p:nvSpPr>
        <p:spPr>
          <a:xfrm>
            <a:off x="669641" y="1993950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Years of Experience Required</a:t>
            </a:r>
          </a:p>
        </p:txBody>
      </p:sp>
      <p:sp>
        <p:nvSpPr>
          <p:cNvPr id="13" name="Google Shape;2178;p39">
            <a:extLst>
              <a:ext uri="{FF2B5EF4-FFF2-40B4-BE49-F238E27FC236}">
                <a16:creationId xmlns:a16="http://schemas.microsoft.com/office/drawing/2014/main" id="{54B687CE-BC2B-FF36-4ABE-27FF524463CA}"/>
              </a:ext>
            </a:extLst>
          </p:cNvPr>
          <p:cNvSpPr txBox="1">
            <a:spLocks/>
          </p:cNvSpPr>
          <p:nvPr/>
        </p:nvSpPr>
        <p:spPr>
          <a:xfrm>
            <a:off x="701877" y="2514401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Past Work Experience</a:t>
            </a:r>
          </a:p>
        </p:txBody>
      </p:sp>
      <p:sp>
        <p:nvSpPr>
          <p:cNvPr id="16" name="Google Shape;2178;p39">
            <a:extLst>
              <a:ext uri="{FF2B5EF4-FFF2-40B4-BE49-F238E27FC236}">
                <a16:creationId xmlns:a16="http://schemas.microsoft.com/office/drawing/2014/main" id="{93F3E994-B08F-D8CC-15DE-AF15C1493B3A}"/>
              </a:ext>
            </a:extLst>
          </p:cNvPr>
          <p:cNvSpPr txBox="1">
            <a:spLocks/>
          </p:cNvSpPr>
          <p:nvPr/>
        </p:nvSpPr>
        <p:spPr>
          <a:xfrm>
            <a:off x="701877" y="3052624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Education</a:t>
            </a:r>
          </a:p>
        </p:txBody>
      </p:sp>
      <p:sp>
        <p:nvSpPr>
          <p:cNvPr id="17" name="Google Shape;2178;p39">
            <a:extLst>
              <a:ext uri="{FF2B5EF4-FFF2-40B4-BE49-F238E27FC236}">
                <a16:creationId xmlns:a16="http://schemas.microsoft.com/office/drawing/2014/main" id="{304DEE22-0EAD-272B-B8B5-7A2455EECF89}"/>
              </a:ext>
            </a:extLst>
          </p:cNvPr>
          <p:cNvSpPr txBox="1">
            <a:spLocks/>
          </p:cNvSpPr>
          <p:nvPr/>
        </p:nvSpPr>
        <p:spPr>
          <a:xfrm>
            <a:off x="669640" y="3587778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Skills</a:t>
            </a:r>
          </a:p>
        </p:txBody>
      </p:sp>
      <p:sp>
        <p:nvSpPr>
          <p:cNvPr id="18" name="Google Shape;2178;p39">
            <a:extLst>
              <a:ext uri="{FF2B5EF4-FFF2-40B4-BE49-F238E27FC236}">
                <a16:creationId xmlns:a16="http://schemas.microsoft.com/office/drawing/2014/main" id="{083EBD2D-22BB-FDC9-BD74-C05F977F4130}"/>
              </a:ext>
            </a:extLst>
          </p:cNvPr>
          <p:cNvSpPr txBox="1">
            <a:spLocks/>
          </p:cNvSpPr>
          <p:nvPr/>
        </p:nvSpPr>
        <p:spPr>
          <a:xfrm>
            <a:off x="669640" y="4131064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Location</a:t>
            </a:r>
          </a:p>
        </p:txBody>
      </p:sp>
      <p:pic>
        <p:nvPicPr>
          <p:cNvPr id="20" name="Picture 19" descr="A pencil and paper with graph and gear&#10;&#10;Description automatically generated">
            <a:extLst>
              <a:ext uri="{FF2B5EF4-FFF2-40B4-BE49-F238E27FC236}">
                <a16:creationId xmlns:a16="http://schemas.microsoft.com/office/drawing/2014/main" id="{FC2F6CB1-8C55-FDC5-F7F7-2C31AFFB4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695" y="4715879"/>
            <a:ext cx="449251" cy="449251"/>
          </a:xfrm>
          <a:prstGeom prst="rect">
            <a:avLst/>
          </a:prstGeom>
        </p:spPr>
      </p:pic>
      <p:sp>
        <p:nvSpPr>
          <p:cNvPr id="21" name="Google Shape;2178;p39">
            <a:extLst>
              <a:ext uri="{FF2B5EF4-FFF2-40B4-BE49-F238E27FC236}">
                <a16:creationId xmlns:a16="http://schemas.microsoft.com/office/drawing/2014/main" id="{E85C6AAB-9C6A-1EC0-6337-A984F77FD84C}"/>
              </a:ext>
            </a:extLst>
          </p:cNvPr>
          <p:cNvSpPr txBox="1">
            <a:spLocks/>
          </p:cNvSpPr>
          <p:nvPr/>
        </p:nvSpPr>
        <p:spPr>
          <a:xfrm>
            <a:off x="669639" y="4639726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Projects</a:t>
            </a:r>
          </a:p>
        </p:txBody>
      </p:sp>
      <p:sp>
        <p:nvSpPr>
          <p:cNvPr id="24" name="Google Shape;2178;p39">
            <a:extLst>
              <a:ext uri="{FF2B5EF4-FFF2-40B4-BE49-F238E27FC236}">
                <a16:creationId xmlns:a16="http://schemas.microsoft.com/office/drawing/2014/main" id="{FB2C012B-9654-A8D2-8E50-185613AC7857}"/>
              </a:ext>
            </a:extLst>
          </p:cNvPr>
          <p:cNvSpPr txBox="1">
            <a:spLocks/>
          </p:cNvSpPr>
          <p:nvPr/>
        </p:nvSpPr>
        <p:spPr>
          <a:xfrm>
            <a:off x="4630464" y="2490675"/>
            <a:ext cx="1486432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Front-End</a:t>
            </a:r>
          </a:p>
        </p:txBody>
      </p:sp>
      <p:sp>
        <p:nvSpPr>
          <p:cNvPr id="25" name="Google Shape;2178;p39">
            <a:extLst>
              <a:ext uri="{FF2B5EF4-FFF2-40B4-BE49-F238E27FC236}">
                <a16:creationId xmlns:a16="http://schemas.microsoft.com/office/drawing/2014/main" id="{E13CC26D-56F9-553E-BBE3-A01FFBA21A13}"/>
              </a:ext>
            </a:extLst>
          </p:cNvPr>
          <p:cNvSpPr txBox="1">
            <a:spLocks/>
          </p:cNvSpPr>
          <p:nvPr/>
        </p:nvSpPr>
        <p:spPr>
          <a:xfrm>
            <a:off x="4463757" y="3761066"/>
            <a:ext cx="175537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Back-End</a:t>
            </a:r>
          </a:p>
        </p:txBody>
      </p:sp>
      <p:pic>
        <p:nvPicPr>
          <p:cNvPr id="6146" name="Picture 2" descr="Streamlit • A faster way to build and share data apps">
            <a:extLst>
              <a:ext uri="{FF2B5EF4-FFF2-40B4-BE49-F238E27FC236}">
                <a16:creationId xmlns:a16="http://schemas.microsoft.com/office/drawing/2014/main" id="{EE07F4E4-969F-EA14-B7B1-DD8298CF6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888" y="2158433"/>
            <a:ext cx="1363475" cy="79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036BFE5-A23D-7AD4-A2CC-863CA41EE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422" y="3484815"/>
            <a:ext cx="933670" cy="64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evelopers Embrace Python as the Backbone for Booming AI Apps - Victory">
            <a:extLst>
              <a:ext uri="{FF2B5EF4-FFF2-40B4-BE49-F238E27FC236}">
                <a16:creationId xmlns:a16="http://schemas.microsoft.com/office/drawing/2014/main" id="{DDAF69AB-5840-3CAD-F272-8C6B4D09C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092" y="3431380"/>
            <a:ext cx="1472453" cy="7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The Natural Language Toolkit — What is it? | by Kelsey Lane | Medium">
            <a:extLst>
              <a:ext uri="{FF2B5EF4-FFF2-40B4-BE49-F238E27FC236}">
                <a16:creationId xmlns:a16="http://schemas.microsoft.com/office/drawing/2014/main" id="{07EB4A95-DAB1-DB7B-26A0-645986756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514" y="4266628"/>
            <a:ext cx="602222" cy="65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490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Roadblocks</a:t>
            </a:r>
            <a:endParaRPr dirty="0"/>
          </a:p>
        </p:txBody>
      </p:sp>
      <p:sp>
        <p:nvSpPr>
          <p:cNvPr id="14" name="Google Shape;2232;p41">
            <a:extLst>
              <a:ext uri="{FF2B5EF4-FFF2-40B4-BE49-F238E27FC236}">
                <a16:creationId xmlns:a16="http://schemas.microsoft.com/office/drawing/2014/main" id="{E4498921-CA54-0D00-206B-46150AC74700}"/>
              </a:ext>
            </a:extLst>
          </p:cNvPr>
          <p:cNvSpPr txBox="1">
            <a:spLocks/>
          </p:cNvSpPr>
          <p:nvPr/>
        </p:nvSpPr>
        <p:spPr>
          <a:xfrm>
            <a:off x="1220455" y="1633329"/>
            <a:ext cx="335154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Years of Experience total on your resume did not necessarily entail that you had the required years of experience for that job</a:t>
            </a:r>
          </a:p>
        </p:txBody>
      </p:sp>
      <p:sp>
        <p:nvSpPr>
          <p:cNvPr id="15" name="Google Shape;2232;p41">
            <a:extLst>
              <a:ext uri="{FF2B5EF4-FFF2-40B4-BE49-F238E27FC236}">
                <a16:creationId xmlns:a16="http://schemas.microsoft.com/office/drawing/2014/main" id="{C57CB4C5-88A7-C14D-B7A2-75A0AF566B6E}"/>
              </a:ext>
            </a:extLst>
          </p:cNvPr>
          <p:cNvSpPr txBox="1">
            <a:spLocks/>
          </p:cNvSpPr>
          <p:nvPr/>
        </p:nvSpPr>
        <p:spPr>
          <a:xfrm>
            <a:off x="5360953" y="1707835"/>
            <a:ext cx="3149839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We removed the years of experience from the model</a:t>
            </a:r>
            <a:endParaRPr lang="en-CA" dirty="0"/>
          </a:p>
        </p:txBody>
      </p:sp>
      <p:sp>
        <p:nvSpPr>
          <p:cNvPr id="2" name="Google Shape;2232;p41">
            <a:extLst>
              <a:ext uri="{FF2B5EF4-FFF2-40B4-BE49-F238E27FC236}">
                <a16:creationId xmlns:a16="http://schemas.microsoft.com/office/drawing/2014/main" id="{9C918CFE-0428-9101-9FD0-ADD65A9212EC}"/>
              </a:ext>
            </a:extLst>
          </p:cNvPr>
          <p:cNvSpPr txBox="1">
            <a:spLocks/>
          </p:cNvSpPr>
          <p:nvPr/>
        </p:nvSpPr>
        <p:spPr>
          <a:xfrm>
            <a:off x="1220454" y="2843893"/>
            <a:ext cx="335154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Cosine Similarities by individually extracting the data did not yield high  matches based on the test data</a:t>
            </a:r>
          </a:p>
        </p:txBody>
      </p:sp>
      <p:sp>
        <p:nvSpPr>
          <p:cNvPr id="4" name="Google Shape;2232;p41">
            <a:extLst>
              <a:ext uri="{FF2B5EF4-FFF2-40B4-BE49-F238E27FC236}">
                <a16:creationId xmlns:a16="http://schemas.microsoft.com/office/drawing/2014/main" id="{2D138836-7D3F-945A-7822-7802B4EAAC5F}"/>
              </a:ext>
            </a:extLst>
          </p:cNvPr>
          <p:cNvSpPr txBox="1">
            <a:spLocks/>
          </p:cNvSpPr>
          <p:nvPr/>
        </p:nvSpPr>
        <p:spPr>
          <a:xfrm>
            <a:off x="1220455" y="3924055"/>
            <a:ext cx="335154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Initial Test against real job seeker data did not yield a accurate match percentage</a:t>
            </a:r>
          </a:p>
        </p:txBody>
      </p:sp>
      <p:pic>
        <p:nvPicPr>
          <p:cNvPr id="6" name="Picture 5" descr="A pink calendar with a white square with black text&#10;&#10;Description automatically generated">
            <a:extLst>
              <a:ext uri="{FF2B5EF4-FFF2-40B4-BE49-F238E27FC236}">
                <a16:creationId xmlns:a16="http://schemas.microsoft.com/office/drawing/2014/main" id="{0084EF76-E2DA-D4F5-B956-01E38059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5" y="1707835"/>
            <a:ext cx="631352" cy="631352"/>
          </a:xfrm>
          <a:prstGeom prst="rect">
            <a:avLst/>
          </a:prstGeom>
        </p:spPr>
      </p:pic>
      <p:pic>
        <p:nvPicPr>
          <p:cNvPr id="23" name="Picture 22" descr="A diagram and graph with pie chart and pie chart&#10;&#10;Description automatically generated with medium confidence">
            <a:extLst>
              <a:ext uri="{FF2B5EF4-FFF2-40B4-BE49-F238E27FC236}">
                <a16:creationId xmlns:a16="http://schemas.microsoft.com/office/drawing/2014/main" id="{08414808-BAD4-3628-A276-BB14951B6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35" y="2966346"/>
            <a:ext cx="631352" cy="631352"/>
          </a:xfrm>
          <a:prstGeom prst="rect">
            <a:avLst/>
          </a:prstGeom>
        </p:spPr>
      </p:pic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DAACAA4C-338C-23E6-5583-4AC0BC007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35" y="3924055"/>
            <a:ext cx="647512" cy="647512"/>
          </a:xfrm>
          <a:prstGeom prst="rect">
            <a:avLst/>
          </a:prstGeom>
        </p:spPr>
      </p:pic>
      <p:sp>
        <p:nvSpPr>
          <p:cNvPr id="8" name="Google Shape;2232;p41">
            <a:extLst>
              <a:ext uri="{FF2B5EF4-FFF2-40B4-BE49-F238E27FC236}">
                <a16:creationId xmlns:a16="http://schemas.microsoft.com/office/drawing/2014/main" id="{B67CAD9A-DEAF-E024-43CA-A059EC4D8225}"/>
              </a:ext>
            </a:extLst>
          </p:cNvPr>
          <p:cNvSpPr txBox="1">
            <a:spLocks/>
          </p:cNvSpPr>
          <p:nvPr/>
        </p:nvSpPr>
        <p:spPr>
          <a:xfrm>
            <a:off x="5360953" y="2798853"/>
            <a:ext cx="3149839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We grouped all the extracted sections into one big text group to match the entire past job history</a:t>
            </a:r>
            <a:endParaRPr lang="en-CA" dirty="0"/>
          </a:p>
        </p:txBody>
      </p:sp>
      <p:sp>
        <p:nvSpPr>
          <p:cNvPr id="9" name="Google Shape;2232;p41">
            <a:extLst>
              <a:ext uri="{FF2B5EF4-FFF2-40B4-BE49-F238E27FC236}">
                <a16:creationId xmlns:a16="http://schemas.microsoft.com/office/drawing/2014/main" id="{581AD5B3-B5FD-3ED1-D939-F08C4617EE14}"/>
              </a:ext>
            </a:extLst>
          </p:cNvPr>
          <p:cNvSpPr txBox="1">
            <a:spLocks/>
          </p:cNvSpPr>
          <p:nvPr/>
        </p:nvSpPr>
        <p:spPr>
          <a:xfrm>
            <a:off x="5360953" y="3868311"/>
            <a:ext cx="3149839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We realized Communitech was focused on mainly tech jobs so we revised our dataset to include tech jobs only</a:t>
            </a:r>
            <a:endParaRPr lang="en-CA" dirty="0"/>
          </a:p>
        </p:txBody>
      </p:sp>
      <p:sp>
        <p:nvSpPr>
          <p:cNvPr id="10" name="Google Shape;2178;p39">
            <a:extLst>
              <a:ext uri="{FF2B5EF4-FFF2-40B4-BE49-F238E27FC236}">
                <a16:creationId xmlns:a16="http://schemas.microsoft.com/office/drawing/2014/main" id="{3D4326CC-1EEF-AF10-6E23-BC2BA2A24AE1}"/>
              </a:ext>
            </a:extLst>
          </p:cNvPr>
          <p:cNvSpPr txBox="1">
            <a:spLocks/>
          </p:cNvSpPr>
          <p:nvPr/>
        </p:nvSpPr>
        <p:spPr>
          <a:xfrm>
            <a:off x="692569" y="1129782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Issues During Development</a:t>
            </a:r>
          </a:p>
        </p:txBody>
      </p:sp>
      <p:sp>
        <p:nvSpPr>
          <p:cNvPr id="11" name="Google Shape;2178;p39">
            <a:extLst>
              <a:ext uri="{FF2B5EF4-FFF2-40B4-BE49-F238E27FC236}">
                <a16:creationId xmlns:a16="http://schemas.microsoft.com/office/drawing/2014/main" id="{A41AE7D7-2845-752F-0221-CCB6B18E0B61}"/>
              </a:ext>
            </a:extLst>
          </p:cNvPr>
          <p:cNvSpPr txBox="1">
            <a:spLocks/>
          </p:cNvSpPr>
          <p:nvPr/>
        </p:nvSpPr>
        <p:spPr>
          <a:xfrm>
            <a:off x="4732215" y="1129782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How we overcame these issues</a:t>
            </a:r>
          </a:p>
        </p:txBody>
      </p:sp>
    </p:spTree>
    <p:extLst>
      <p:ext uri="{BB962C8B-B14F-4D97-AF65-F5344CB8AC3E}">
        <p14:creationId xmlns:p14="http://schemas.microsoft.com/office/powerpoint/2010/main" val="366171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1237129" y="342775"/>
            <a:ext cx="60915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 Engine Final Product</a:t>
            </a:r>
            <a:endParaRPr dirty="0"/>
          </a:p>
        </p:txBody>
      </p:sp>
      <p:sp>
        <p:nvSpPr>
          <p:cNvPr id="3" name="Google Shape;2232;p41">
            <a:extLst>
              <a:ext uri="{FF2B5EF4-FFF2-40B4-BE49-F238E27FC236}">
                <a16:creationId xmlns:a16="http://schemas.microsoft.com/office/drawing/2014/main" id="{E6F8A1DF-8BC9-DFAB-E754-78D7A10EC690}"/>
              </a:ext>
            </a:extLst>
          </p:cNvPr>
          <p:cNvSpPr txBox="1">
            <a:spLocks/>
          </p:cNvSpPr>
          <p:nvPr/>
        </p:nvSpPr>
        <p:spPr>
          <a:xfrm>
            <a:off x="1445559" y="4003308"/>
            <a:ext cx="7119523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CA" sz="1600" dirty="0"/>
              <a:t>This helps achieve business objective B as </a:t>
            </a:r>
            <a:r>
              <a:rPr lang="en-CA" sz="1600" dirty="0" err="1"/>
              <a:t>Dataraction</a:t>
            </a:r>
            <a:r>
              <a:rPr lang="en-CA" sz="1600" dirty="0"/>
              <a:t> can empower job seekers and Hiring manager talent tracking through an AI based score that provides complex information about job matching in an easy manner</a:t>
            </a:r>
            <a:endParaRPr lang="en-CA" dirty="0"/>
          </a:p>
        </p:txBody>
      </p:sp>
      <p:pic>
        <p:nvPicPr>
          <p:cNvPr id="4" name="Picture 3" descr="A person with a clock and coins&#10;&#10;Description automatically generated">
            <a:extLst>
              <a:ext uri="{FF2B5EF4-FFF2-40B4-BE49-F238E27FC236}">
                <a16:creationId xmlns:a16="http://schemas.microsoft.com/office/drawing/2014/main" id="{0ED1F743-9FF9-1998-308B-62A5C2D2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27" y="1387952"/>
            <a:ext cx="464508" cy="464508"/>
          </a:xfrm>
          <a:prstGeom prst="rect">
            <a:avLst/>
          </a:prstGeom>
        </p:spPr>
      </p:pic>
      <p:pic>
        <p:nvPicPr>
          <p:cNvPr id="5" name="Picture 4" descr="A light bulb with a brain inside&#10;&#10;Description automatically generated">
            <a:extLst>
              <a:ext uri="{FF2B5EF4-FFF2-40B4-BE49-F238E27FC236}">
                <a16:creationId xmlns:a16="http://schemas.microsoft.com/office/drawing/2014/main" id="{992310D8-5452-E48C-59CF-F550DBC56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13" y="1946841"/>
            <a:ext cx="486169" cy="486169"/>
          </a:xfrm>
          <a:prstGeom prst="rect">
            <a:avLst/>
          </a:prstGeom>
        </p:spPr>
      </p:pic>
      <p:pic>
        <p:nvPicPr>
          <p:cNvPr id="6" name="Picture 5" descr="A red and green pin&#10;&#10;Description automatically generated">
            <a:extLst>
              <a:ext uri="{FF2B5EF4-FFF2-40B4-BE49-F238E27FC236}">
                <a16:creationId xmlns:a16="http://schemas.microsoft.com/office/drawing/2014/main" id="{CB5CD6F2-DB20-7D9F-3EFF-0E8192EBA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73" y="2533352"/>
            <a:ext cx="449251" cy="449251"/>
          </a:xfrm>
          <a:prstGeom prst="rect">
            <a:avLst/>
          </a:prstGeom>
        </p:spPr>
      </p:pic>
      <p:sp>
        <p:nvSpPr>
          <p:cNvPr id="9" name="Google Shape;2178;p39">
            <a:extLst>
              <a:ext uri="{FF2B5EF4-FFF2-40B4-BE49-F238E27FC236}">
                <a16:creationId xmlns:a16="http://schemas.microsoft.com/office/drawing/2014/main" id="{67FDEA59-B856-8F2C-7000-5EB327D5670A}"/>
              </a:ext>
            </a:extLst>
          </p:cNvPr>
          <p:cNvSpPr txBox="1">
            <a:spLocks/>
          </p:cNvSpPr>
          <p:nvPr/>
        </p:nvSpPr>
        <p:spPr>
          <a:xfrm>
            <a:off x="98847" y="1393900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Past Work Experience</a:t>
            </a:r>
          </a:p>
        </p:txBody>
      </p:sp>
      <p:sp>
        <p:nvSpPr>
          <p:cNvPr id="11" name="Google Shape;2178;p39">
            <a:extLst>
              <a:ext uri="{FF2B5EF4-FFF2-40B4-BE49-F238E27FC236}">
                <a16:creationId xmlns:a16="http://schemas.microsoft.com/office/drawing/2014/main" id="{A1EAD997-AC30-6A17-8354-310066871B1F}"/>
              </a:ext>
            </a:extLst>
          </p:cNvPr>
          <p:cNvSpPr txBox="1">
            <a:spLocks/>
          </p:cNvSpPr>
          <p:nvPr/>
        </p:nvSpPr>
        <p:spPr>
          <a:xfrm>
            <a:off x="98847" y="1963619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Skills</a:t>
            </a:r>
          </a:p>
        </p:txBody>
      </p:sp>
      <p:sp>
        <p:nvSpPr>
          <p:cNvPr id="12" name="Google Shape;2178;p39">
            <a:extLst>
              <a:ext uri="{FF2B5EF4-FFF2-40B4-BE49-F238E27FC236}">
                <a16:creationId xmlns:a16="http://schemas.microsoft.com/office/drawing/2014/main" id="{F8E647EA-CAB1-F02B-3506-6BCC46CA3468}"/>
              </a:ext>
            </a:extLst>
          </p:cNvPr>
          <p:cNvSpPr txBox="1">
            <a:spLocks/>
          </p:cNvSpPr>
          <p:nvPr/>
        </p:nvSpPr>
        <p:spPr>
          <a:xfrm>
            <a:off x="98847" y="2531671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Location</a:t>
            </a:r>
          </a:p>
        </p:txBody>
      </p:sp>
      <p:pic>
        <p:nvPicPr>
          <p:cNvPr id="13" name="Picture 12" descr="A pencil and paper with graph and gear&#10;&#10;Description automatically generated">
            <a:extLst>
              <a:ext uri="{FF2B5EF4-FFF2-40B4-BE49-F238E27FC236}">
                <a16:creationId xmlns:a16="http://schemas.microsoft.com/office/drawing/2014/main" id="{C05E4CBE-ADF2-A1EA-B8C5-863FE4736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72" y="3012309"/>
            <a:ext cx="449251" cy="449251"/>
          </a:xfrm>
          <a:prstGeom prst="rect">
            <a:avLst/>
          </a:prstGeom>
        </p:spPr>
      </p:pic>
      <p:sp>
        <p:nvSpPr>
          <p:cNvPr id="14" name="Google Shape;2178;p39">
            <a:extLst>
              <a:ext uri="{FF2B5EF4-FFF2-40B4-BE49-F238E27FC236}">
                <a16:creationId xmlns:a16="http://schemas.microsoft.com/office/drawing/2014/main" id="{62F10CF3-4431-5182-CD29-331313D6F900}"/>
              </a:ext>
            </a:extLst>
          </p:cNvPr>
          <p:cNvSpPr txBox="1">
            <a:spLocks/>
          </p:cNvSpPr>
          <p:nvPr/>
        </p:nvSpPr>
        <p:spPr>
          <a:xfrm>
            <a:off x="98846" y="3010628"/>
            <a:ext cx="4407313" cy="42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Projects</a:t>
            </a:r>
          </a:p>
        </p:txBody>
      </p:sp>
      <p:pic>
        <p:nvPicPr>
          <p:cNvPr id="18" name="Picture 17" descr="A person in a suit and tie&#10;&#10;Description automatically generated">
            <a:extLst>
              <a:ext uri="{FF2B5EF4-FFF2-40B4-BE49-F238E27FC236}">
                <a16:creationId xmlns:a16="http://schemas.microsoft.com/office/drawing/2014/main" id="{BC594696-ACC9-7A56-89AB-1533F9475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735" y="3022046"/>
            <a:ext cx="482719" cy="482719"/>
          </a:xfrm>
          <a:prstGeom prst="rect">
            <a:avLst/>
          </a:prstGeom>
        </p:spPr>
      </p:pic>
      <p:pic>
        <p:nvPicPr>
          <p:cNvPr id="19" name="Picture 18" descr="A cartoon of a person holding a mirror&#10;&#10;Description automatically generated">
            <a:extLst>
              <a:ext uri="{FF2B5EF4-FFF2-40B4-BE49-F238E27FC236}">
                <a16:creationId xmlns:a16="http://schemas.microsoft.com/office/drawing/2014/main" id="{74ED3491-1248-13B9-E2B2-3129F3733C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935" y="2982603"/>
            <a:ext cx="569298" cy="569298"/>
          </a:xfrm>
          <a:prstGeom prst="rect">
            <a:avLst/>
          </a:prstGeom>
        </p:spPr>
      </p:pic>
      <p:sp>
        <p:nvSpPr>
          <p:cNvPr id="20" name="Google Shape;2178;p39">
            <a:extLst>
              <a:ext uri="{FF2B5EF4-FFF2-40B4-BE49-F238E27FC236}">
                <a16:creationId xmlns:a16="http://schemas.microsoft.com/office/drawing/2014/main" id="{434BDE56-F27B-46F8-FA59-D793D8CA939D}"/>
              </a:ext>
            </a:extLst>
          </p:cNvPr>
          <p:cNvSpPr txBox="1">
            <a:spLocks/>
          </p:cNvSpPr>
          <p:nvPr/>
        </p:nvSpPr>
        <p:spPr>
          <a:xfrm>
            <a:off x="5142925" y="3514592"/>
            <a:ext cx="1810827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Job Seeker UI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" name="Google Shape;2178;p39">
            <a:extLst>
              <a:ext uri="{FF2B5EF4-FFF2-40B4-BE49-F238E27FC236}">
                <a16:creationId xmlns:a16="http://schemas.microsoft.com/office/drawing/2014/main" id="{C4E3612D-217D-F2C7-4956-02A99DDF3A83}"/>
              </a:ext>
            </a:extLst>
          </p:cNvPr>
          <p:cNvSpPr txBox="1">
            <a:spLocks/>
          </p:cNvSpPr>
          <p:nvPr/>
        </p:nvSpPr>
        <p:spPr>
          <a:xfrm>
            <a:off x="6645171" y="3548053"/>
            <a:ext cx="1810827" cy="58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Hiring Manager UI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" name="Picture 22" descr="A group of colorful gears&#10;&#10;Description automatically generated">
            <a:extLst>
              <a:ext uri="{FF2B5EF4-FFF2-40B4-BE49-F238E27FC236}">
                <a16:creationId xmlns:a16="http://schemas.microsoft.com/office/drawing/2014/main" id="{4B55024D-0001-AED1-3DA9-AD2EB0DDA0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0678" y="1586350"/>
            <a:ext cx="643489" cy="643489"/>
          </a:xfrm>
          <a:prstGeom prst="rect">
            <a:avLst/>
          </a:prstGeom>
        </p:spPr>
      </p:pic>
      <p:sp>
        <p:nvSpPr>
          <p:cNvPr id="24" name="Google Shape;2178;p39">
            <a:extLst>
              <a:ext uri="{FF2B5EF4-FFF2-40B4-BE49-F238E27FC236}">
                <a16:creationId xmlns:a16="http://schemas.microsoft.com/office/drawing/2014/main" id="{5ABB92C7-6B5C-16E8-D238-849AE89DB3B2}"/>
              </a:ext>
            </a:extLst>
          </p:cNvPr>
          <p:cNvSpPr txBox="1">
            <a:spLocks/>
          </p:cNvSpPr>
          <p:nvPr/>
        </p:nvSpPr>
        <p:spPr>
          <a:xfrm>
            <a:off x="3344359" y="2215692"/>
            <a:ext cx="2260556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Recommendation Engine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" name="Picture 25" descr="A colorful scale with a drop of water&#10;&#10;Description automatically generated">
            <a:extLst>
              <a:ext uri="{FF2B5EF4-FFF2-40B4-BE49-F238E27FC236}">
                <a16:creationId xmlns:a16="http://schemas.microsoft.com/office/drawing/2014/main" id="{8622DCCF-A421-D8E0-728F-2669EE0C6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1900" y="1533257"/>
            <a:ext cx="749674" cy="749674"/>
          </a:xfrm>
          <a:prstGeom prst="rect">
            <a:avLst/>
          </a:prstGeom>
        </p:spPr>
      </p:pic>
      <p:sp>
        <p:nvSpPr>
          <p:cNvPr id="27" name="Google Shape;2178;p39">
            <a:extLst>
              <a:ext uri="{FF2B5EF4-FFF2-40B4-BE49-F238E27FC236}">
                <a16:creationId xmlns:a16="http://schemas.microsoft.com/office/drawing/2014/main" id="{FBDF9812-FFFE-1BCD-517A-EC9BF4F2C7EA}"/>
              </a:ext>
            </a:extLst>
          </p:cNvPr>
          <p:cNvSpPr txBox="1">
            <a:spLocks/>
          </p:cNvSpPr>
          <p:nvPr/>
        </p:nvSpPr>
        <p:spPr>
          <a:xfrm>
            <a:off x="5887356" y="2102494"/>
            <a:ext cx="174726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Similarity Score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84B55E-7263-F7D8-1561-0E527720ABC1}"/>
              </a:ext>
            </a:extLst>
          </p:cNvPr>
          <p:cNvSpPr/>
          <p:nvPr/>
        </p:nvSpPr>
        <p:spPr>
          <a:xfrm>
            <a:off x="215153" y="1257300"/>
            <a:ext cx="3175113" cy="254149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A50F53-9204-6906-FCA3-20796B349D5A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4664167" y="1908094"/>
            <a:ext cx="17377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E2A372-925C-CECF-E5E1-F537975EF2E3}"/>
              </a:ext>
            </a:extLst>
          </p:cNvPr>
          <p:cNvCxnSpPr>
            <a:stCxn id="27" idx="2"/>
            <a:endCxn id="18" idx="0"/>
          </p:cNvCxnSpPr>
          <p:nvPr/>
        </p:nvCxnSpPr>
        <p:spPr>
          <a:xfrm flipH="1">
            <a:off x="5995095" y="2685094"/>
            <a:ext cx="765891" cy="336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A2B5C3-81F7-1686-ECAE-945A7045185E}"/>
              </a:ext>
            </a:extLst>
          </p:cNvPr>
          <p:cNvCxnSpPr>
            <a:cxnSpLocks/>
            <a:stCxn id="27" idx="2"/>
            <a:endCxn id="19" idx="0"/>
          </p:cNvCxnSpPr>
          <p:nvPr/>
        </p:nvCxnSpPr>
        <p:spPr>
          <a:xfrm>
            <a:off x="6760986" y="2685094"/>
            <a:ext cx="789598" cy="29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60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Results</a:t>
            </a:r>
            <a:endParaRPr dirty="0"/>
          </a:p>
        </p:txBody>
      </p:sp>
      <p:sp>
        <p:nvSpPr>
          <p:cNvPr id="14" name="Google Shape;2232;p41">
            <a:extLst>
              <a:ext uri="{FF2B5EF4-FFF2-40B4-BE49-F238E27FC236}">
                <a16:creationId xmlns:a16="http://schemas.microsoft.com/office/drawing/2014/main" id="{E4498921-CA54-0D00-206B-46150AC74700}"/>
              </a:ext>
            </a:extLst>
          </p:cNvPr>
          <p:cNvSpPr txBox="1">
            <a:spLocks/>
          </p:cNvSpPr>
          <p:nvPr/>
        </p:nvSpPr>
        <p:spPr>
          <a:xfrm>
            <a:off x="709954" y="1358572"/>
            <a:ext cx="7724092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Compared to a Hiring Manager the recommendation system was 82% percent accurate</a:t>
            </a:r>
          </a:p>
        </p:txBody>
      </p:sp>
      <p:sp>
        <p:nvSpPr>
          <p:cNvPr id="2" name="Google Shape;2232;p41">
            <a:extLst>
              <a:ext uri="{FF2B5EF4-FFF2-40B4-BE49-F238E27FC236}">
                <a16:creationId xmlns:a16="http://schemas.microsoft.com/office/drawing/2014/main" id="{9C918CFE-0428-9101-9FD0-ADD65A9212EC}"/>
              </a:ext>
            </a:extLst>
          </p:cNvPr>
          <p:cNvSpPr txBox="1">
            <a:spLocks/>
          </p:cNvSpPr>
          <p:nvPr/>
        </p:nvSpPr>
        <p:spPr>
          <a:xfrm>
            <a:off x="2896225" y="1927822"/>
            <a:ext cx="335154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 created three products</a:t>
            </a:r>
          </a:p>
        </p:txBody>
      </p:sp>
      <p:sp>
        <p:nvSpPr>
          <p:cNvPr id="4" name="Google Shape;2232;p41">
            <a:extLst>
              <a:ext uri="{FF2B5EF4-FFF2-40B4-BE49-F238E27FC236}">
                <a16:creationId xmlns:a16="http://schemas.microsoft.com/office/drawing/2014/main" id="{2D138836-7D3F-945A-7822-7802B4EAAC5F}"/>
              </a:ext>
            </a:extLst>
          </p:cNvPr>
          <p:cNvSpPr txBox="1">
            <a:spLocks/>
          </p:cNvSpPr>
          <p:nvPr/>
        </p:nvSpPr>
        <p:spPr>
          <a:xfrm>
            <a:off x="223120" y="3256072"/>
            <a:ext cx="2673108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Chatbot Career Advisor to simulate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dotspal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ai career assistant</a:t>
            </a:r>
          </a:p>
        </p:txBody>
      </p:sp>
      <p:sp>
        <p:nvSpPr>
          <p:cNvPr id="6" name="Google Shape;2232;p41">
            <a:extLst>
              <a:ext uri="{FF2B5EF4-FFF2-40B4-BE49-F238E27FC236}">
                <a16:creationId xmlns:a16="http://schemas.microsoft.com/office/drawing/2014/main" id="{D350D477-DFE0-EEA5-FEE7-EE64AE9192FA}"/>
              </a:ext>
            </a:extLst>
          </p:cNvPr>
          <p:cNvSpPr txBox="1">
            <a:spLocks/>
          </p:cNvSpPr>
          <p:nvPr/>
        </p:nvSpPr>
        <p:spPr>
          <a:xfrm>
            <a:off x="2995845" y="3306252"/>
            <a:ext cx="275092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Job Seeker UI to simulate looking for a career on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dataraction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website</a:t>
            </a:r>
          </a:p>
        </p:txBody>
      </p:sp>
      <p:sp>
        <p:nvSpPr>
          <p:cNvPr id="7" name="Google Shape;2232;p41">
            <a:extLst>
              <a:ext uri="{FF2B5EF4-FFF2-40B4-BE49-F238E27FC236}">
                <a16:creationId xmlns:a16="http://schemas.microsoft.com/office/drawing/2014/main" id="{923423CF-98BD-D6C6-2C97-EEAA2C4353D7}"/>
              </a:ext>
            </a:extLst>
          </p:cNvPr>
          <p:cNvSpPr txBox="1">
            <a:spLocks/>
          </p:cNvSpPr>
          <p:nvPr/>
        </p:nvSpPr>
        <p:spPr>
          <a:xfrm>
            <a:off x="5683123" y="3256072"/>
            <a:ext cx="275092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Hiring Manager UI to simulate talent acquisition and pipeline aspects of the business</a:t>
            </a:r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C4D9FFD5-5434-B10F-574E-C3F7D9710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653" y="2773353"/>
            <a:ext cx="482719" cy="482719"/>
          </a:xfrm>
          <a:prstGeom prst="rect">
            <a:avLst/>
          </a:prstGeom>
        </p:spPr>
      </p:pic>
      <p:pic>
        <p:nvPicPr>
          <p:cNvPr id="5" name="Picture 4" descr="A cartoon of a robot&#10;&#10;Description automatically generated">
            <a:extLst>
              <a:ext uri="{FF2B5EF4-FFF2-40B4-BE49-F238E27FC236}">
                <a16:creationId xmlns:a16="http://schemas.microsoft.com/office/drawing/2014/main" id="{C8A0F091-BB8F-C1F0-4B27-A365BE9C0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211" y="2643532"/>
            <a:ext cx="569298" cy="569298"/>
          </a:xfrm>
          <a:prstGeom prst="rect">
            <a:avLst/>
          </a:prstGeom>
        </p:spPr>
      </p:pic>
      <p:pic>
        <p:nvPicPr>
          <p:cNvPr id="8" name="Picture 7" descr="A cartoon of a person holding a mirror&#10;&#10;Description automatically generated">
            <a:extLst>
              <a:ext uri="{FF2B5EF4-FFF2-40B4-BE49-F238E27FC236}">
                <a16:creationId xmlns:a16="http://schemas.microsoft.com/office/drawing/2014/main" id="{538262E9-1913-74D5-DA96-5D6C19694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104" y="2686798"/>
            <a:ext cx="569298" cy="5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0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3 Removal</a:t>
            </a:r>
            <a:endParaRPr dirty="0"/>
          </a:p>
        </p:txBody>
      </p:sp>
      <p:sp>
        <p:nvSpPr>
          <p:cNvPr id="14" name="Google Shape;2232;p41">
            <a:extLst>
              <a:ext uri="{FF2B5EF4-FFF2-40B4-BE49-F238E27FC236}">
                <a16:creationId xmlns:a16="http://schemas.microsoft.com/office/drawing/2014/main" id="{E4498921-CA54-0D00-206B-46150AC74700}"/>
              </a:ext>
            </a:extLst>
          </p:cNvPr>
          <p:cNvSpPr txBox="1">
            <a:spLocks/>
          </p:cNvSpPr>
          <p:nvPr/>
        </p:nvSpPr>
        <p:spPr>
          <a:xfrm>
            <a:off x="709954" y="1358572"/>
            <a:ext cx="7724092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Phase 3 did not help achieve business objectives as our resume data was generated we had no insight into how representative of the talent pool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Dataraction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was building therefore, visualizing the matches vs job was not useful</a:t>
            </a:r>
          </a:p>
        </p:txBody>
      </p:sp>
      <p:pic>
        <p:nvPicPr>
          <p:cNvPr id="3074" name="Picture 2" descr="What is Power BI Desktop? - Power BI | Microsoft Learn">
            <a:extLst>
              <a:ext uri="{FF2B5EF4-FFF2-40B4-BE49-F238E27FC236}">
                <a16:creationId xmlns:a16="http://schemas.microsoft.com/office/drawing/2014/main" id="{E9E1874C-27CA-6A31-6655-82959DE6F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10" y="2417109"/>
            <a:ext cx="4621179" cy="245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82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Product Demos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414510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201296" y="87952"/>
            <a:ext cx="533786" cy="617455"/>
            <a:chOff x="731648" y="573569"/>
            <a:chExt cx="635101" cy="734644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8" y="573569"/>
              <a:ext cx="635101" cy="635095"/>
              <a:chOff x="917231" y="750460"/>
              <a:chExt cx="635101" cy="635101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1" cy="635101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30" y="212375"/>
              <a:chExt cx="175058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30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34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201297" y="823472"/>
            <a:ext cx="533786" cy="61648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196443" y="1558017"/>
            <a:ext cx="533786" cy="617736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201710" y="2293818"/>
            <a:ext cx="533786" cy="617501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918566" y="879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Introduction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283466" y="236754"/>
            <a:ext cx="384265" cy="291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01</a:t>
            </a:r>
            <a:endParaRPr sz="140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283466" y="957297"/>
            <a:ext cx="384265" cy="291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02</a:t>
            </a:r>
            <a:endParaRPr sz="140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278612" y="1687753"/>
            <a:ext cx="384265" cy="291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03</a:t>
            </a:r>
            <a:endParaRPr sz="140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283879" y="2445086"/>
            <a:ext cx="384265" cy="291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04</a:t>
            </a:r>
            <a:endParaRPr sz="1400"/>
          </a:p>
        </p:txBody>
      </p:sp>
      <p:sp>
        <p:nvSpPr>
          <p:cNvPr id="14" name="Google Shape;2140;p37">
            <a:extLst>
              <a:ext uri="{FF2B5EF4-FFF2-40B4-BE49-F238E27FC236}">
                <a16:creationId xmlns:a16="http://schemas.microsoft.com/office/drawing/2014/main" id="{09D67A90-134E-1AAB-A5CE-B17D837067B4}"/>
              </a:ext>
            </a:extLst>
          </p:cNvPr>
          <p:cNvSpPr txBox="1">
            <a:spLocks/>
          </p:cNvSpPr>
          <p:nvPr/>
        </p:nvSpPr>
        <p:spPr>
          <a:xfrm>
            <a:off x="912397" y="806389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CA" dirty="0"/>
              <a:t>Business Objectives</a:t>
            </a:r>
          </a:p>
        </p:txBody>
      </p:sp>
      <p:sp>
        <p:nvSpPr>
          <p:cNvPr id="15" name="Google Shape;2140;p37">
            <a:extLst>
              <a:ext uri="{FF2B5EF4-FFF2-40B4-BE49-F238E27FC236}">
                <a16:creationId xmlns:a16="http://schemas.microsoft.com/office/drawing/2014/main" id="{796C3AF4-9BD3-271D-E8F7-C11FB1345634}"/>
              </a:ext>
            </a:extLst>
          </p:cNvPr>
          <p:cNvSpPr txBox="1">
            <a:spLocks/>
          </p:cNvSpPr>
          <p:nvPr/>
        </p:nvSpPr>
        <p:spPr>
          <a:xfrm>
            <a:off x="898946" y="1535670"/>
            <a:ext cx="2975531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CA" dirty="0"/>
              <a:t>Data Collection &amp; Architecture</a:t>
            </a:r>
          </a:p>
        </p:txBody>
      </p:sp>
      <p:sp>
        <p:nvSpPr>
          <p:cNvPr id="16" name="Google Shape;2140;p37">
            <a:extLst>
              <a:ext uri="{FF2B5EF4-FFF2-40B4-BE49-F238E27FC236}">
                <a16:creationId xmlns:a16="http://schemas.microsoft.com/office/drawing/2014/main" id="{8BE04174-B044-120D-6022-A96AE35AB6EB}"/>
              </a:ext>
            </a:extLst>
          </p:cNvPr>
          <p:cNvSpPr txBox="1">
            <a:spLocks/>
          </p:cNvSpPr>
          <p:nvPr/>
        </p:nvSpPr>
        <p:spPr>
          <a:xfrm>
            <a:off x="953875" y="2292409"/>
            <a:ext cx="2936681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dirty="0"/>
              <a:t>Modelling, Testing, Pipelining, and Improvement</a:t>
            </a:r>
            <a:endParaRPr lang="en-CA" dirty="0"/>
          </a:p>
        </p:txBody>
      </p:sp>
      <p:grpSp>
        <p:nvGrpSpPr>
          <p:cNvPr id="19" name="Google Shape;2122;p37">
            <a:extLst>
              <a:ext uri="{FF2B5EF4-FFF2-40B4-BE49-F238E27FC236}">
                <a16:creationId xmlns:a16="http://schemas.microsoft.com/office/drawing/2014/main" id="{4F45BFCF-968C-56D2-DFEA-1568459D8CD5}"/>
              </a:ext>
            </a:extLst>
          </p:cNvPr>
          <p:cNvGrpSpPr/>
          <p:nvPr/>
        </p:nvGrpSpPr>
        <p:grpSpPr>
          <a:xfrm>
            <a:off x="194902" y="3029384"/>
            <a:ext cx="533786" cy="617736"/>
            <a:chOff x="731647" y="2728277"/>
            <a:chExt cx="635100" cy="734984"/>
          </a:xfrm>
        </p:grpSpPr>
        <p:grpSp>
          <p:nvGrpSpPr>
            <p:cNvPr id="20" name="Google Shape;2123;p37">
              <a:extLst>
                <a:ext uri="{FF2B5EF4-FFF2-40B4-BE49-F238E27FC236}">
                  <a16:creationId xmlns:a16="http://schemas.microsoft.com/office/drawing/2014/main" id="{3AA319D8-F4EC-7AB6-788F-7B48F36232D3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5" name="Google Shape;2124;p37">
                <a:extLst>
                  <a:ext uri="{FF2B5EF4-FFF2-40B4-BE49-F238E27FC236}">
                    <a16:creationId xmlns:a16="http://schemas.microsoft.com/office/drawing/2014/main" id="{D5D985AD-BFCB-116E-9363-BC57406C0B17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26" name="Google Shape;2125;p37">
                <a:extLst>
                  <a:ext uri="{FF2B5EF4-FFF2-40B4-BE49-F238E27FC236}">
                    <a16:creationId xmlns:a16="http://schemas.microsoft.com/office/drawing/2014/main" id="{45371654-1C28-35BE-8CBD-7882F3B7C1AA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21" name="Google Shape;2126;p37">
              <a:extLst>
                <a:ext uri="{FF2B5EF4-FFF2-40B4-BE49-F238E27FC236}">
                  <a16:creationId xmlns:a16="http://schemas.microsoft.com/office/drawing/2014/main" id="{BE143029-E1FE-932C-187C-D2266FFC4D91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2" name="Google Shape;2127;p37">
                <a:extLst>
                  <a:ext uri="{FF2B5EF4-FFF2-40B4-BE49-F238E27FC236}">
                    <a16:creationId xmlns:a16="http://schemas.microsoft.com/office/drawing/2014/main" id="{EADEAAEE-E92B-6146-5766-C4265344047A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23" name="Google Shape;2128;p37">
                <a:extLst>
                  <a:ext uri="{FF2B5EF4-FFF2-40B4-BE49-F238E27FC236}">
                    <a16:creationId xmlns:a16="http://schemas.microsoft.com/office/drawing/2014/main" id="{828FC00A-F5D5-F7A0-1185-8BA662B1ECD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24" name="Google Shape;2129;p37">
                <a:extLst>
                  <a:ext uri="{FF2B5EF4-FFF2-40B4-BE49-F238E27FC236}">
                    <a16:creationId xmlns:a16="http://schemas.microsoft.com/office/drawing/2014/main" id="{57CCE8A7-F1AD-F051-C849-5155C823740D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" name="Google Shape;2149;p37">
            <a:extLst>
              <a:ext uri="{FF2B5EF4-FFF2-40B4-BE49-F238E27FC236}">
                <a16:creationId xmlns:a16="http://schemas.microsoft.com/office/drawing/2014/main" id="{DF171B54-BD1C-712E-161C-D67F259CDA0D}"/>
              </a:ext>
            </a:extLst>
          </p:cNvPr>
          <p:cNvSpPr txBox="1">
            <a:spLocks/>
          </p:cNvSpPr>
          <p:nvPr/>
        </p:nvSpPr>
        <p:spPr>
          <a:xfrm>
            <a:off x="283879" y="3171203"/>
            <a:ext cx="384265" cy="29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1400" dirty="0"/>
              <a:t>05</a:t>
            </a:r>
          </a:p>
        </p:txBody>
      </p:sp>
      <p:sp>
        <p:nvSpPr>
          <p:cNvPr id="28" name="Google Shape;2140;p37">
            <a:extLst>
              <a:ext uri="{FF2B5EF4-FFF2-40B4-BE49-F238E27FC236}">
                <a16:creationId xmlns:a16="http://schemas.microsoft.com/office/drawing/2014/main" id="{1E6B6D89-DDD1-930A-A94E-737E314D5FFC}"/>
              </a:ext>
            </a:extLst>
          </p:cNvPr>
          <p:cNvSpPr txBox="1">
            <a:spLocks/>
          </p:cNvSpPr>
          <p:nvPr/>
        </p:nvSpPr>
        <p:spPr>
          <a:xfrm>
            <a:off x="897405" y="3086367"/>
            <a:ext cx="2975531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CA" dirty="0"/>
              <a:t>Product Demos</a:t>
            </a:r>
          </a:p>
        </p:txBody>
      </p:sp>
      <p:grpSp>
        <p:nvGrpSpPr>
          <p:cNvPr id="29" name="Google Shape;2122;p37">
            <a:extLst>
              <a:ext uri="{FF2B5EF4-FFF2-40B4-BE49-F238E27FC236}">
                <a16:creationId xmlns:a16="http://schemas.microsoft.com/office/drawing/2014/main" id="{26257BFF-2F7D-F537-2DAE-5AB1A6700E59}"/>
              </a:ext>
            </a:extLst>
          </p:cNvPr>
          <p:cNvGrpSpPr/>
          <p:nvPr/>
        </p:nvGrpSpPr>
        <p:grpSpPr>
          <a:xfrm>
            <a:off x="200161" y="3765185"/>
            <a:ext cx="533786" cy="617736"/>
            <a:chOff x="731647" y="2728277"/>
            <a:chExt cx="635100" cy="734984"/>
          </a:xfrm>
        </p:grpSpPr>
        <p:grpSp>
          <p:nvGrpSpPr>
            <p:cNvPr id="30" name="Google Shape;2123;p37">
              <a:extLst>
                <a:ext uri="{FF2B5EF4-FFF2-40B4-BE49-F238E27FC236}">
                  <a16:creationId xmlns:a16="http://schemas.microsoft.com/office/drawing/2014/main" id="{CD6F93AD-D1B8-CBEB-6647-AA46AA5EC239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5" name="Google Shape;2124;p37">
                <a:extLst>
                  <a:ext uri="{FF2B5EF4-FFF2-40B4-BE49-F238E27FC236}">
                    <a16:creationId xmlns:a16="http://schemas.microsoft.com/office/drawing/2014/main" id="{A163933D-852A-A665-B6CC-8A31074BB49E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36" name="Google Shape;2125;p37">
                <a:extLst>
                  <a:ext uri="{FF2B5EF4-FFF2-40B4-BE49-F238E27FC236}">
                    <a16:creationId xmlns:a16="http://schemas.microsoft.com/office/drawing/2014/main" id="{7649A28E-E437-3A9D-54CC-77EED005B438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31" name="Google Shape;2126;p37">
              <a:extLst>
                <a:ext uri="{FF2B5EF4-FFF2-40B4-BE49-F238E27FC236}">
                  <a16:creationId xmlns:a16="http://schemas.microsoft.com/office/drawing/2014/main" id="{E66B5BF7-3F3E-2CC6-70C5-E5BF15B27ECD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2" name="Google Shape;2127;p37">
                <a:extLst>
                  <a:ext uri="{FF2B5EF4-FFF2-40B4-BE49-F238E27FC236}">
                    <a16:creationId xmlns:a16="http://schemas.microsoft.com/office/drawing/2014/main" id="{DD33D9C3-5CAB-4DA1-2231-46614023990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33" name="Google Shape;2128;p37">
                <a:extLst>
                  <a:ext uri="{FF2B5EF4-FFF2-40B4-BE49-F238E27FC236}">
                    <a16:creationId xmlns:a16="http://schemas.microsoft.com/office/drawing/2014/main" id="{5583E739-3AD9-642F-7DEC-D2B7A55EAAC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34" name="Google Shape;2129;p37">
                <a:extLst>
                  <a:ext uri="{FF2B5EF4-FFF2-40B4-BE49-F238E27FC236}">
                    <a16:creationId xmlns:a16="http://schemas.microsoft.com/office/drawing/2014/main" id="{AF12DA50-A9AA-9677-074B-9112EE816DD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7" name="Google Shape;2149;p37">
            <a:extLst>
              <a:ext uri="{FF2B5EF4-FFF2-40B4-BE49-F238E27FC236}">
                <a16:creationId xmlns:a16="http://schemas.microsoft.com/office/drawing/2014/main" id="{5D02E231-FD1D-2F91-B995-5D9156413A1B}"/>
              </a:ext>
            </a:extLst>
          </p:cNvPr>
          <p:cNvSpPr txBox="1">
            <a:spLocks/>
          </p:cNvSpPr>
          <p:nvPr/>
        </p:nvSpPr>
        <p:spPr>
          <a:xfrm>
            <a:off x="281518" y="3901049"/>
            <a:ext cx="384265" cy="29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1400" dirty="0"/>
              <a:t>06</a:t>
            </a:r>
          </a:p>
        </p:txBody>
      </p:sp>
      <p:sp>
        <p:nvSpPr>
          <p:cNvPr id="38" name="Google Shape;2140;p37">
            <a:extLst>
              <a:ext uri="{FF2B5EF4-FFF2-40B4-BE49-F238E27FC236}">
                <a16:creationId xmlns:a16="http://schemas.microsoft.com/office/drawing/2014/main" id="{5C77CC11-4DDD-D254-1D0B-58D082B26641}"/>
              </a:ext>
            </a:extLst>
          </p:cNvPr>
          <p:cNvSpPr txBox="1">
            <a:spLocks/>
          </p:cNvSpPr>
          <p:nvPr/>
        </p:nvSpPr>
        <p:spPr>
          <a:xfrm>
            <a:off x="902664" y="3843106"/>
            <a:ext cx="2975531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CA" dirty="0"/>
              <a:t>Conclusion &amp; Future Insights</a:t>
            </a:r>
          </a:p>
        </p:txBody>
      </p:sp>
      <p:grpSp>
        <p:nvGrpSpPr>
          <p:cNvPr id="39" name="Google Shape;2122;p37">
            <a:extLst>
              <a:ext uri="{FF2B5EF4-FFF2-40B4-BE49-F238E27FC236}">
                <a16:creationId xmlns:a16="http://schemas.microsoft.com/office/drawing/2014/main" id="{6E22AC4D-1DB6-D054-68B9-5F7A4E24AF22}"/>
              </a:ext>
            </a:extLst>
          </p:cNvPr>
          <p:cNvGrpSpPr/>
          <p:nvPr/>
        </p:nvGrpSpPr>
        <p:grpSpPr>
          <a:xfrm>
            <a:off x="192271" y="4500987"/>
            <a:ext cx="533786" cy="617736"/>
            <a:chOff x="731647" y="2728277"/>
            <a:chExt cx="635100" cy="734984"/>
          </a:xfrm>
        </p:grpSpPr>
        <p:grpSp>
          <p:nvGrpSpPr>
            <p:cNvPr id="40" name="Google Shape;2123;p37">
              <a:extLst>
                <a:ext uri="{FF2B5EF4-FFF2-40B4-BE49-F238E27FC236}">
                  <a16:creationId xmlns:a16="http://schemas.microsoft.com/office/drawing/2014/main" id="{60DEF83B-B319-D09D-7AE8-89A62C23D7DA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5" name="Google Shape;2124;p37">
                <a:extLst>
                  <a:ext uri="{FF2B5EF4-FFF2-40B4-BE49-F238E27FC236}">
                    <a16:creationId xmlns:a16="http://schemas.microsoft.com/office/drawing/2014/main" id="{09CE5685-E4EE-774E-664E-C5135200566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46" name="Google Shape;2125;p37">
                <a:extLst>
                  <a:ext uri="{FF2B5EF4-FFF2-40B4-BE49-F238E27FC236}">
                    <a16:creationId xmlns:a16="http://schemas.microsoft.com/office/drawing/2014/main" id="{A9EF21BE-439F-2C13-D898-B1E22CBBF15A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</p:grpSp>
        <p:grpSp>
          <p:nvGrpSpPr>
            <p:cNvPr id="41" name="Google Shape;2126;p37">
              <a:extLst>
                <a:ext uri="{FF2B5EF4-FFF2-40B4-BE49-F238E27FC236}">
                  <a16:creationId xmlns:a16="http://schemas.microsoft.com/office/drawing/2014/main" id="{6E6310E8-8B64-1CD3-6014-94CC50159E8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2" name="Google Shape;2127;p37">
                <a:extLst>
                  <a:ext uri="{FF2B5EF4-FFF2-40B4-BE49-F238E27FC236}">
                    <a16:creationId xmlns:a16="http://schemas.microsoft.com/office/drawing/2014/main" id="{B4866CEC-1E78-1FFE-12DD-AEA3B8DCB2E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43" name="Google Shape;2128;p37">
                <a:extLst>
                  <a:ext uri="{FF2B5EF4-FFF2-40B4-BE49-F238E27FC236}">
                    <a16:creationId xmlns:a16="http://schemas.microsoft.com/office/drawing/2014/main" id="{664BC838-2596-1E04-2F69-DD58B849A510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  <p:sp>
            <p:nvSpPr>
              <p:cNvPr id="44" name="Google Shape;2129;p37">
                <a:extLst>
                  <a:ext uri="{FF2B5EF4-FFF2-40B4-BE49-F238E27FC236}">
                    <a16:creationId xmlns:a16="http://schemas.microsoft.com/office/drawing/2014/main" id="{70A30978-CFA4-16BE-D0AD-F739093D20D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47" name="Google Shape;2149;p37">
            <a:extLst>
              <a:ext uri="{FF2B5EF4-FFF2-40B4-BE49-F238E27FC236}">
                <a16:creationId xmlns:a16="http://schemas.microsoft.com/office/drawing/2014/main" id="{56CEAF4C-56A9-C493-A26D-EA824695D8B4}"/>
              </a:ext>
            </a:extLst>
          </p:cNvPr>
          <p:cNvSpPr txBox="1">
            <a:spLocks/>
          </p:cNvSpPr>
          <p:nvPr/>
        </p:nvSpPr>
        <p:spPr>
          <a:xfrm>
            <a:off x="274440" y="4653070"/>
            <a:ext cx="384265" cy="29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1400" dirty="0"/>
              <a:t>07</a:t>
            </a:r>
          </a:p>
        </p:txBody>
      </p:sp>
      <p:sp>
        <p:nvSpPr>
          <p:cNvPr id="48" name="Google Shape;2140;p37">
            <a:extLst>
              <a:ext uri="{FF2B5EF4-FFF2-40B4-BE49-F238E27FC236}">
                <a16:creationId xmlns:a16="http://schemas.microsoft.com/office/drawing/2014/main" id="{CD699ECB-06CC-FA5E-A454-799C948ECD97}"/>
              </a:ext>
            </a:extLst>
          </p:cNvPr>
          <p:cNvSpPr txBox="1">
            <a:spLocks/>
          </p:cNvSpPr>
          <p:nvPr/>
        </p:nvSpPr>
        <p:spPr>
          <a:xfrm>
            <a:off x="894774" y="4500987"/>
            <a:ext cx="2975531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CA" dirty="0"/>
              <a:t>Challenges &amp; Next Steps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Job Seeker UI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64460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36;p45">
            <a:extLst>
              <a:ext uri="{FF2B5EF4-FFF2-40B4-BE49-F238E27FC236}">
                <a16:creationId xmlns:a16="http://schemas.microsoft.com/office/drawing/2014/main" id="{A8400AE1-6881-9F5C-6A4C-11E5C5A4D8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SEE IN GITHUB README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87597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570540" y="1620750"/>
            <a:ext cx="4146266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Chatbot Career Advisor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03615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36;p45">
            <a:extLst>
              <a:ext uri="{FF2B5EF4-FFF2-40B4-BE49-F238E27FC236}">
                <a16:creationId xmlns:a16="http://schemas.microsoft.com/office/drawing/2014/main" id="{265FC702-FE05-E578-4AC0-100EFC73E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SEE IN GITHUB README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15330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Hiring Manager UI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652336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36;p45">
            <a:extLst>
              <a:ext uri="{FF2B5EF4-FFF2-40B4-BE49-F238E27FC236}">
                <a16:creationId xmlns:a16="http://schemas.microsoft.com/office/drawing/2014/main" id="{65040A74-F33A-EEFD-7135-D03493608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SEE IN GITHUB README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082477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Conclusion- Business Objectives</a:t>
            </a:r>
            <a:endParaRPr dirty="0"/>
          </a:p>
        </p:txBody>
      </p:sp>
      <p:sp>
        <p:nvSpPr>
          <p:cNvPr id="2" name="Google Shape;2232;p41">
            <a:extLst>
              <a:ext uri="{FF2B5EF4-FFF2-40B4-BE49-F238E27FC236}">
                <a16:creationId xmlns:a16="http://schemas.microsoft.com/office/drawing/2014/main" id="{2DC5D2A4-A710-3081-D582-36943E8915A1}"/>
              </a:ext>
            </a:extLst>
          </p:cNvPr>
          <p:cNvSpPr txBox="1">
            <a:spLocks/>
          </p:cNvSpPr>
          <p:nvPr/>
        </p:nvSpPr>
        <p:spPr>
          <a:xfrm>
            <a:off x="6087165" y="1919191"/>
            <a:ext cx="2113928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Chatbot Career Advisor to simulate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dotspal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ai career assistant</a:t>
            </a:r>
          </a:p>
        </p:txBody>
      </p:sp>
      <p:sp>
        <p:nvSpPr>
          <p:cNvPr id="3" name="Google Shape;2232;p41">
            <a:extLst>
              <a:ext uri="{FF2B5EF4-FFF2-40B4-BE49-F238E27FC236}">
                <a16:creationId xmlns:a16="http://schemas.microsoft.com/office/drawing/2014/main" id="{752A9645-9581-5621-6442-BA73CC9FC223}"/>
              </a:ext>
            </a:extLst>
          </p:cNvPr>
          <p:cNvSpPr txBox="1">
            <a:spLocks/>
          </p:cNvSpPr>
          <p:nvPr/>
        </p:nvSpPr>
        <p:spPr>
          <a:xfrm>
            <a:off x="4246555" y="3257197"/>
            <a:ext cx="1813114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Job Seeker UI to simulate looking for a career on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dataraction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website</a:t>
            </a:r>
          </a:p>
        </p:txBody>
      </p:sp>
      <p:sp>
        <p:nvSpPr>
          <p:cNvPr id="4" name="Google Shape;2232;p41">
            <a:extLst>
              <a:ext uri="{FF2B5EF4-FFF2-40B4-BE49-F238E27FC236}">
                <a16:creationId xmlns:a16="http://schemas.microsoft.com/office/drawing/2014/main" id="{B85666E2-9A25-28AD-5CC1-5DF840D8A390}"/>
              </a:ext>
            </a:extLst>
          </p:cNvPr>
          <p:cNvSpPr txBox="1">
            <a:spLocks/>
          </p:cNvSpPr>
          <p:nvPr/>
        </p:nvSpPr>
        <p:spPr>
          <a:xfrm>
            <a:off x="7029964" y="3260206"/>
            <a:ext cx="1723964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Hiring Manager UI to simulate talent acquisition and pipeline</a:t>
            </a:r>
          </a:p>
        </p:txBody>
      </p:sp>
      <p:sp>
        <p:nvSpPr>
          <p:cNvPr id="5" name="Google Shape;2232;p41">
            <a:extLst>
              <a:ext uri="{FF2B5EF4-FFF2-40B4-BE49-F238E27FC236}">
                <a16:creationId xmlns:a16="http://schemas.microsoft.com/office/drawing/2014/main" id="{8BCEE097-D654-F316-A5B7-F22C20E7B648}"/>
              </a:ext>
            </a:extLst>
          </p:cNvPr>
          <p:cNvSpPr txBox="1">
            <a:spLocks/>
          </p:cNvSpPr>
          <p:nvPr/>
        </p:nvSpPr>
        <p:spPr>
          <a:xfrm>
            <a:off x="333437" y="1237020"/>
            <a:ext cx="7724092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 only achieved them but we overachieved them</a:t>
            </a:r>
          </a:p>
        </p:txBody>
      </p:sp>
      <p:sp>
        <p:nvSpPr>
          <p:cNvPr id="6" name="Google Shape;2178;p39">
            <a:extLst>
              <a:ext uri="{FF2B5EF4-FFF2-40B4-BE49-F238E27FC236}">
                <a16:creationId xmlns:a16="http://schemas.microsoft.com/office/drawing/2014/main" id="{39EDA71A-5894-82B9-B203-BC18A72271F2}"/>
              </a:ext>
            </a:extLst>
          </p:cNvPr>
          <p:cNvSpPr txBox="1">
            <a:spLocks/>
          </p:cNvSpPr>
          <p:nvPr/>
        </p:nvSpPr>
        <p:spPr>
          <a:xfrm>
            <a:off x="143149" y="1906523"/>
            <a:ext cx="3327332" cy="73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Objective A: Providing Job Description Information to </a:t>
            </a:r>
            <a:r>
              <a:rPr lang="en-US" dirty="0" err="1"/>
              <a:t>Dotspal</a:t>
            </a:r>
            <a:endParaRPr lang="en-US" dirty="0"/>
          </a:p>
        </p:txBody>
      </p:sp>
      <p:sp>
        <p:nvSpPr>
          <p:cNvPr id="7" name="Google Shape;2178;p39">
            <a:extLst>
              <a:ext uri="{FF2B5EF4-FFF2-40B4-BE49-F238E27FC236}">
                <a16:creationId xmlns:a16="http://schemas.microsoft.com/office/drawing/2014/main" id="{DCFFDC6F-3EC9-37AF-2D56-63F8A064D7A2}"/>
              </a:ext>
            </a:extLst>
          </p:cNvPr>
          <p:cNvSpPr txBox="1">
            <a:spLocks/>
          </p:cNvSpPr>
          <p:nvPr/>
        </p:nvSpPr>
        <p:spPr>
          <a:xfrm>
            <a:off x="-228599" y="3497758"/>
            <a:ext cx="3725956" cy="5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Objective B (Implementing Recommender System): 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F99D0193-1C9E-AC68-A8C2-ABF478CB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031" y="3443206"/>
            <a:ext cx="806869" cy="806869"/>
          </a:xfrm>
          <a:prstGeom prst="rect">
            <a:avLst/>
          </a:prstGeom>
        </p:spPr>
      </p:pic>
      <p:pic>
        <p:nvPicPr>
          <p:cNvPr id="9" name="Picture 8" descr="A cartoon of a robot&#10;&#10;Description automatically generated">
            <a:extLst>
              <a:ext uri="{FF2B5EF4-FFF2-40B4-BE49-F238E27FC236}">
                <a16:creationId xmlns:a16="http://schemas.microsoft.com/office/drawing/2014/main" id="{30FA4D76-090E-3138-980F-B04BEB3BD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164" y="1980879"/>
            <a:ext cx="817829" cy="817829"/>
          </a:xfrm>
          <a:prstGeom prst="rect">
            <a:avLst/>
          </a:prstGeom>
        </p:spPr>
      </p:pic>
      <p:pic>
        <p:nvPicPr>
          <p:cNvPr id="10" name="Picture 9" descr="A cartoon of a person holding a mirror&#10;&#10;Description automatically generated">
            <a:extLst>
              <a:ext uri="{FF2B5EF4-FFF2-40B4-BE49-F238E27FC236}">
                <a16:creationId xmlns:a16="http://schemas.microsoft.com/office/drawing/2014/main" id="{D3F2D598-6E64-D9D9-B6F8-FEB4C376E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093" y="3313397"/>
            <a:ext cx="886036" cy="886036"/>
          </a:xfrm>
          <a:prstGeom prst="rect">
            <a:avLst/>
          </a:prstGeom>
        </p:spPr>
      </p:pic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DEE11E2-B7D5-E4C4-8529-16C0BC4EC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226" y="1192026"/>
            <a:ext cx="589770" cy="5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90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Future Directions</a:t>
            </a:r>
            <a:endParaRPr dirty="0"/>
          </a:p>
        </p:txBody>
      </p:sp>
      <p:sp>
        <p:nvSpPr>
          <p:cNvPr id="4" name="Google Shape;2232;p41">
            <a:extLst>
              <a:ext uri="{FF2B5EF4-FFF2-40B4-BE49-F238E27FC236}">
                <a16:creationId xmlns:a16="http://schemas.microsoft.com/office/drawing/2014/main" id="{B85666E2-9A25-28AD-5CC1-5DF840D8A390}"/>
              </a:ext>
            </a:extLst>
          </p:cNvPr>
          <p:cNvSpPr txBox="1">
            <a:spLocks/>
          </p:cNvSpPr>
          <p:nvPr/>
        </p:nvSpPr>
        <p:spPr>
          <a:xfrm>
            <a:off x="4371791" y="2471655"/>
            <a:ext cx="4477871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C343D"/>
                </a:solidFill>
                <a:effectLst/>
                <a:latin typeface="Times New Roman" panose="02020603050405020304" pitchFamily="18" charset="0"/>
              </a:rPr>
              <a:t>Unstructured Data and Pipeline Necessity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C343D"/>
                </a:solidFill>
                <a:effectLst/>
                <a:latin typeface="Times New Roman" panose="02020603050405020304" pitchFamily="18" charset="0"/>
              </a:rPr>
              <a:t>Costing</a:t>
            </a:r>
            <a:endParaRPr lang="en-US" b="1" dirty="0">
              <a:solidFill>
                <a:srgbClr val="0C343D"/>
              </a:solidFill>
              <a:latin typeface="Times New Roman" panose="02020603050405020304" pitchFamily="18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C343D"/>
                </a:solidFill>
                <a:effectLst/>
                <a:latin typeface="Times New Roman" panose="02020603050405020304" pitchFamily="18" charset="0"/>
              </a:rPr>
              <a:t>User Bias</a:t>
            </a:r>
            <a:endParaRPr lang="en-US" b="1" i="0" u="none" strike="noStrike" dirty="0">
              <a:solidFill>
                <a:srgbClr val="0C343D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C343D"/>
                </a:solidFill>
                <a:effectLst/>
                <a:latin typeface="Times New Roman" panose="02020603050405020304" pitchFamily="18" charset="0"/>
              </a:rPr>
              <a:t>User Interface Deployment</a:t>
            </a:r>
            <a:endParaRPr lang="en-US" b="1" dirty="0">
              <a:solidFill>
                <a:srgbClr val="0C343D"/>
              </a:solidFill>
              <a:latin typeface="Times New Roman" panose="02020603050405020304" pitchFamily="18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C343D"/>
                </a:solidFill>
                <a:effectLst/>
                <a:latin typeface="Times New Roman" panose="02020603050405020304" pitchFamily="18" charset="0"/>
              </a:rPr>
              <a:t>Outliers</a:t>
            </a:r>
            <a:endParaRPr lang="en-US" b="1" i="0" u="none" strike="noStrike" dirty="0">
              <a:solidFill>
                <a:srgbClr val="0C343D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C343D"/>
                </a:solidFill>
                <a:effectLst/>
                <a:latin typeface="Times New Roman" panose="02020603050405020304" pitchFamily="18" charset="0"/>
              </a:rPr>
              <a:t>Improving the model through more complex features Ex. Years</a:t>
            </a:r>
            <a:endParaRPr lang="en-US" sz="12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098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001F4C39-3796-56FA-6AD2-9D676A873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15" b="4675"/>
          <a:stretch/>
        </p:blipFill>
        <p:spPr bwMode="auto">
          <a:xfrm>
            <a:off x="1" y="1559858"/>
            <a:ext cx="4539160" cy="24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178;p39">
            <a:extLst>
              <a:ext uri="{FF2B5EF4-FFF2-40B4-BE49-F238E27FC236}">
                <a16:creationId xmlns:a16="http://schemas.microsoft.com/office/drawing/2014/main" id="{7F698F9C-84A6-86CF-A4EB-38F65F515FA8}"/>
              </a:ext>
            </a:extLst>
          </p:cNvPr>
          <p:cNvSpPr txBox="1">
            <a:spLocks/>
          </p:cNvSpPr>
          <p:nvPr/>
        </p:nvSpPr>
        <p:spPr>
          <a:xfrm>
            <a:off x="4827320" y="1644492"/>
            <a:ext cx="3592930" cy="73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Key Considerations when implementing products final versions</a:t>
            </a:r>
          </a:p>
        </p:txBody>
      </p:sp>
    </p:spTree>
    <p:extLst>
      <p:ext uri="{BB962C8B-B14F-4D97-AF65-F5344CB8AC3E}">
        <p14:creationId xmlns:p14="http://schemas.microsoft.com/office/powerpoint/2010/main" val="242655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2139944" y="1081512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48216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152760" y="1160583"/>
            <a:ext cx="227769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Team Interactions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5959591" y="1348747"/>
            <a:ext cx="2050102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Coding Challenges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154892" y="1323288"/>
            <a:ext cx="2020918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Client Interactions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302826" y="1523829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654758" y="2817950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990534" y="2805860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5077403" y="2609888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232;p41">
            <a:extLst>
              <a:ext uri="{FF2B5EF4-FFF2-40B4-BE49-F238E27FC236}">
                <a16:creationId xmlns:a16="http://schemas.microsoft.com/office/drawing/2014/main" id="{9D6CCA55-E172-937F-EBE2-70447DD5E849}"/>
              </a:ext>
            </a:extLst>
          </p:cNvPr>
          <p:cNvSpPr txBox="1">
            <a:spLocks/>
          </p:cNvSpPr>
          <p:nvPr/>
        </p:nvSpPr>
        <p:spPr>
          <a:xfrm>
            <a:off x="941704" y="1794545"/>
            <a:ext cx="2325774" cy="1055094"/>
          </a:xfrm>
          <a:prstGeom prst="ellipse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Understanding and staying on the same page</a:t>
            </a:r>
          </a:p>
        </p:txBody>
      </p:sp>
      <p:sp>
        <p:nvSpPr>
          <p:cNvPr id="9" name="Google Shape;2232;p41">
            <a:extLst>
              <a:ext uri="{FF2B5EF4-FFF2-40B4-BE49-F238E27FC236}">
                <a16:creationId xmlns:a16="http://schemas.microsoft.com/office/drawing/2014/main" id="{11436E3C-8F80-BC3B-1FC6-C60037F87887}"/>
              </a:ext>
            </a:extLst>
          </p:cNvPr>
          <p:cNvSpPr txBox="1">
            <a:spLocks/>
          </p:cNvSpPr>
          <p:nvPr/>
        </p:nvSpPr>
        <p:spPr>
          <a:xfrm>
            <a:off x="3239722" y="1626273"/>
            <a:ext cx="2325774" cy="759000"/>
          </a:xfrm>
          <a:prstGeom prst="ellipse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Working together in an effective manner</a:t>
            </a:r>
          </a:p>
        </p:txBody>
      </p:sp>
      <p:sp>
        <p:nvSpPr>
          <p:cNvPr id="10" name="Google Shape;2232;p41">
            <a:extLst>
              <a:ext uri="{FF2B5EF4-FFF2-40B4-BE49-F238E27FC236}">
                <a16:creationId xmlns:a16="http://schemas.microsoft.com/office/drawing/2014/main" id="{81D140F0-0219-7FED-875A-823352D30CDC}"/>
              </a:ext>
            </a:extLst>
          </p:cNvPr>
          <p:cNvSpPr txBox="1">
            <a:spLocks/>
          </p:cNvSpPr>
          <p:nvPr/>
        </p:nvSpPr>
        <p:spPr>
          <a:xfrm>
            <a:off x="5858132" y="1821327"/>
            <a:ext cx="2325774" cy="893720"/>
          </a:xfrm>
          <a:prstGeom prst="ellipse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Learning to make sacrifices on features</a:t>
            </a:r>
          </a:p>
        </p:txBody>
      </p:sp>
    </p:spTree>
    <p:extLst>
      <p:ext uri="{BB962C8B-B14F-4D97-AF65-F5344CB8AC3E}">
        <p14:creationId xmlns:p14="http://schemas.microsoft.com/office/powerpoint/2010/main" val="3806695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54"/>
          <p:cNvSpPr txBox="1">
            <a:spLocks noGrp="1"/>
          </p:cNvSpPr>
          <p:nvPr>
            <p:ph type="title"/>
          </p:nvPr>
        </p:nvSpPr>
        <p:spPr>
          <a:xfrm>
            <a:off x="2208150" y="197093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 Learned</a:t>
            </a:r>
            <a:endParaRPr dirty="0"/>
          </a:p>
        </p:txBody>
      </p:sp>
      <p:sp>
        <p:nvSpPr>
          <p:cNvPr id="14" name="Google Shape;3009;p53">
            <a:extLst>
              <a:ext uri="{FF2B5EF4-FFF2-40B4-BE49-F238E27FC236}">
                <a16:creationId xmlns:a16="http://schemas.microsoft.com/office/drawing/2014/main" id="{BCA5C055-2CFA-89C4-ABF7-920AD6696F53}"/>
              </a:ext>
            </a:extLst>
          </p:cNvPr>
          <p:cNvSpPr/>
          <p:nvPr/>
        </p:nvSpPr>
        <p:spPr>
          <a:xfrm>
            <a:off x="76203" y="750913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010;p53">
            <a:extLst>
              <a:ext uri="{FF2B5EF4-FFF2-40B4-BE49-F238E27FC236}">
                <a16:creationId xmlns:a16="http://schemas.microsoft.com/office/drawing/2014/main" id="{E3244EBE-397A-6159-21C4-E7B050D0078B}"/>
              </a:ext>
            </a:extLst>
          </p:cNvPr>
          <p:cNvSpPr/>
          <p:nvPr/>
        </p:nvSpPr>
        <p:spPr>
          <a:xfrm>
            <a:off x="76203" y="2025581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011;p53">
            <a:extLst>
              <a:ext uri="{FF2B5EF4-FFF2-40B4-BE49-F238E27FC236}">
                <a16:creationId xmlns:a16="http://schemas.microsoft.com/office/drawing/2014/main" id="{081113F3-14C9-032E-11DA-8092A1A185C4}"/>
              </a:ext>
            </a:extLst>
          </p:cNvPr>
          <p:cNvSpPr/>
          <p:nvPr/>
        </p:nvSpPr>
        <p:spPr>
          <a:xfrm>
            <a:off x="76203" y="3303612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3013;p53">
            <a:extLst>
              <a:ext uri="{FF2B5EF4-FFF2-40B4-BE49-F238E27FC236}">
                <a16:creationId xmlns:a16="http://schemas.microsoft.com/office/drawing/2014/main" id="{3B25A6A3-091D-C9A6-0BFA-307BE9C31F04}"/>
              </a:ext>
            </a:extLst>
          </p:cNvPr>
          <p:cNvGrpSpPr/>
          <p:nvPr/>
        </p:nvGrpSpPr>
        <p:grpSpPr>
          <a:xfrm>
            <a:off x="2445363" y="821206"/>
            <a:ext cx="4253274" cy="3501506"/>
            <a:chOff x="801025" y="358275"/>
            <a:chExt cx="6170425" cy="5079800"/>
          </a:xfrm>
        </p:grpSpPr>
        <p:sp>
          <p:nvSpPr>
            <p:cNvPr id="18" name="Google Shape;3014;p53">
              <a:extLst>
                <a:ext uri="{FF2B5EF4-FFF2-40B4-BE49-F238E27FC236}">
                  <a16:creationId xmlns:a16="http://schemas.microsoft.com/office/drawing/2014/main" id="{B3F5B00E-ABEE-4507-A8B3-445DEC42FCF2}"/>
                </a:ext>
              </a:extLst>
            </p:cNvPr>
            <p:cNvSpPr/>
            <p:nvPr/>
          </p:nvSpPr>
          <p:spPr>
            <a:xfrm>
              <a:off x="801025" y="358275"/>
              <a:ext cx="6170425" cy="5079600"/>
            </a:xfrm>
            <a:custGeom>
              <a:avLst/>
              <a:gdLst/>
              <a:ahLst/>
              <a:cxnLst/>
              <a:rect l="l" t="t" r="r" b="b"/>
              <a:pathLst>
                <a:path w="246817" h="203184" extrusionOk="0">
                  <a:moveTo>
                    <a:pt x="170638" y="0"/>
                  </a:moveTo>
                  <a:cubicBezTo>
                    <a:pt x="142380" y="0"/>
                    <a:pt x="121472" y="21138"/>
                    <a:pt x="99526" y="32497"/>
                  </a:cubicBezTo>
                  <a:cubicBezTo>
                    <a:pt x="86882" y="39041"/>
                    <a:pt x="72463" y="36527"/>
                    <a:pt x="59043" y="39670"/>
                  </a:cubicBezTo>
                  <a:cubicBezTo>
                    <a:pt x="16157" y="49800"/>
                    <a:pt x="1" y="113241"/>
                    <a:pt x="17858" y="149325"/>
                  </a:cubicBezTo>
                  <a:cubicBezTo>
                    <a:pt x="33311" y="180565"/>
                    <a:pt x="60559" y="196795"/>
                    <a:pt x="102003" y="200529"/>
                  </a:cubicBezTo>
                  <a:cubicBezTo>
                    <a:pt x="116217" y="201822"/>
                    <a:pt x="128973" y="203183"/>
                    <a:pt x="141096" y="203183"/>
                  </a:cubicBezTo>
                  <a:cubicBezTo>
                    <a:pt x="164350" y="203183"/>
                    <a:pt x="185275" y="198173"/>
                    <a:pt x="209698" y="178051"/>
                  </a:cubicBezTo>
                  <a:cubicBezTo>
                    <a:pt x="246816" y="147439"/>
                    <a:pt x="244339" y="83739"/>
                    <a:pt x="227000" y="39374"/>
                  </a:cubicBezTo>
                  <a:cubicBezTo>
                    <a:pt x="227000" y="39374"/>
                    <a:pt x="212175" y="5657"/>
                    <a:pt x="179345" y="666"/>
                  </a:cubicBezTo>
                  <a:cubicBezTo>
                    <a:pt x="176364" y="212"/>
                    <a:pt x="173464" y="0"/>
                    <a:pt x="170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15;p53">
              <a:extLst>
                <a:ext uri="{FF2B5EF4-FFF2-40B4-BE49-F238E27FC236}">
                  <a16:creationId xmlns:a16="http://schemas.microsoft.com/office/drawing/2014/main" id="{89E87E9B-DD83-AE5A-CF5E-6D1D98E4EAFA}"/>
                </a:ext>
              </a:extLst>
            </p:cNvPr>
            <p:cNvSpPr/>
            <p:nvPr/>
          </p:nvSpPr>
          <p:spPr>
            <a:xfrm>
              <a:off x="1068150" y="358275"/>
              <a:ext cx="5711975" cy="5079800"/>
            </a:xfrm>
            <a:custGeom>
              <a:avLst/>
              <a:gdLst/>
              <a:ahLst/>
              <a:cxnLst/>
              <a:rect l="l" t="t" r="r" b="b"/>
              <a:pathLst>
                <a:path w="228479" h="203192" extrusionOk="0">
                  <a:moveTo>
                    <a:pt x="158345" y="49763"/>
                  </a:moveTo>
                  <a:lnTo>
                    <a:pt x="131689" y="81299"/>
                  </a:lnTo>
                  <a:lnTo>
                    <a:pt x="119230" y="96087"/>
                  </a:lnTo>
                  <a:cubicBezTo>
                    <a:pt x="120007" y="96937"/>
                    <a:pt x="120746" y="97899"/>
                    <a:pt x="121486" y="99008"/>
                  </a:cubicBezTo>
                  <a:lnTo>
                    <a:pt x="156386" y="57638"/>
                  </a:lnTo>
                  <a:cubicBezTo>
                    <a:pt x="156940" y="55641"/>
                    <a:pt x="157495" y="53793"/>
                    <a:pt x="157976" y="52166"/>
                  </a:cubicBezTo>
                  <a:lnTo>
                    <a:pt x="158013" y="51389"/>
                  </a:lnTo>
                  <a:lnTo>
                    <a:pt x="158013" y="51353"/>
                  </a:lnTo>
                  <a:cubicBezTo>
                    <a:pt x="158013" y="51353"/>
                    <a:pt x="158086" y="50761"/>
                    <a:pt x="158345" y="49763"/>
                  </a:cubicBezTo>
                  <a:close/>
                  <a:moveTo>
                    <a:pt x="159972" y="0"/>
                  </a:moveTo>
                  <a:cubicBezTo>
                    <a:pt x="148622" y="0"/>
                    <a:pt x="138455" y="3401"/>
                    <a:pt x="128917" y="8208"/>
                  </a:cubicBezTo>
                  <a:cubicBezTo>
                    <a:pt x="130359" y="8393"/>
                    <a:pt x="131763" y="8614"/>
                    <a:pt x="133131" y="8873"/>
                  </a:cubicBezTo>
                  <a:cubicBezTo>
                    <a:pt x="148437" y="11572"/>
                    <a:pt x="162856" y="18301"/>
                    <a:pt x="175906" y="28948"/>
                  </a:cubicBezTo>
                  <a:lnTo>
                    <a:pt x="171285" y="34420"/>
                  </a:lnTo>
                  <a:cubicBezTo>
                    <a:pt x="173023" y="33902"/>
                    <a:pt x="174760" y="33644"/>
                    <a:pt x="176461" y="33644"/>
                  </a:cubicBezTo>
                  <a:lnTo>
                    <a:pt x="176646" y="33644"/>
                  </a:lnTo>
                  <a:lnTo>
                    <a:pt x="178642" y="31277"/>
                  </a:lnTo>
                  <a:cubicBezTo>
                    <a:pt x="179862" y="32313"/>
                    <a:pt x="181045" y="33385"/>
                    <a:pt x="182154" y="34494"/>
                  </a:cubicBezTo>
                  <a:cubicBezTo>
                    <a:pt x="185519" y="35455"/>
                    <a:pt x="188661" y="37119"/>
                    <a:pt x="191397" y="39152"/>
                  </a:cubicBezTo>
                  <a:cubicBezTo>
                    <a:pt x="193763" y="40927"/>
                    <a:pt x="195353" y="43441"/>
                    <a:pt x="196314" y="46214"/>
                  </a:cubicBezTo>
                  <a:cubicBezTo>
                    <a:pt x="197164" y="48617"/>
                    <a:pt x="197534" y="51205"/>
                    <a:pt x="197645" y="53719"/>
                  </a:cubicBezTo>
                  <a:cubicBezTo>
                    <a:pt x="212581" y="78193"/>
                    <a:pt x="215465" y="108250"/>
                    <a:pt x="204559" y="136496"/>
                  </a:cubicBezTo>
                  <a:lnTo>
                    <a:pt x="200492" y="134832"/>
                  </a:lnTo>
                  <a:cubicBezTo>
                    <a:pt x="200455" y="134869"/>
                    <a:pt x="200455" y="134869"/>
                    <a:pt x="200418" y="134869"/>
                  </a:cubicBezTo>
                  <a:cubicBezTo>
                    <a:pt x="200381" y="134869"/>
                    <a:pt x="200344" y="134832"/>
                    <a:pt x="200270" y="134832"/>
                  </a:cubicBezTo>
                  <a:lnTo>
                    <a:pt x="187330" y="129546"/>
                  </a:lnTo>
                  <a:lnTo>
                    <a:pt x="147587" y="113352"/>
                  </a:lnTo>
                  <a:lnTo>
                    <a:pt x="141819" y="111023"/>
                  </a:lnTo>
                  <a:cubicBezTo>
                    <a:pt x="141745" y="110986"/>
                    <a:pt x="141709" y="110949"/>
                    <a:pt x="141672" y="110875"/>
                  </a:cubicBezTo>
                  <a:lnTo>
                    <a:pt x="123926" y="103629"/>
                  </a:lnTo>
                  <a:lnTo>
                    <a:pt x="123926" y="103629"/>
                  </a:lnTo>
                  <a:cubicBezTo>
                    <a:pt x="124406" y="104812"/>
                    <a:pt x="124924" y="106328"/>
                    <a:pt x="125478" y="108140"/>
                  </a:cubicBezTo>
                  <a:lnTo>
                    <a:pt x="129767" y="109877"/>
                  </a:lnTo>
                  <a:lnTo>
                    <a:pt x="203191" y="139823"/>
                  </a:lnTo>
                  <a:cubicBezTo>
                    <a:pt x="192506" y="164742"/>
                    <a:pt x="172209" y="182783"/>
                    <a:pt x="148400" y="191435"/>
                  </a:cubicBezTo>
                  <a:cubicBezTo>
                    <a:pt x="145258" y="192581"/>
                    <a:pt x="142041" y="193542"/>
                    <a:pt x="138788" y="194355"/>
                  </a:cubicBezTo>
                  <a:cubicBezTo>
                    <a:pt x="131542" y="196130"/>
                    <a:pt x="124074" y="197091"/>
                    <a:pt x="116532" y="197091"/>
                  </a:cubicBezTo>
                  <a:cubicBezTo>
                    <a:pt x="115903" y="197128"/>
                    <a:pt x="115312" y="197128"/>
                    <a:pt x="114683" y="197128"/>
                  </a:cubicBezTo>
                  <a:cubicBezTo>
                    <a:pt x="113796" y="197128"/>
                    <a:pt x="112908" y="197128"/>
                    <a:pt x="112021" y="197091"/>
                  </a:cubicBezTo>
                  <a:lnTo>
                    <a:pt x="111762" y="197091"/>
                  </a:lnTo>
                  <a:cubicBezTo>
                    <a:pt x="99969" y="197091"/>
                    <a:pt x="84959" y="192581"/>
                    <a:pt x="75457" y="188181"/>
                  </a:cubicBezTo>
                  <a:cubicBezTo>
                    <a:pt x="72574" y="186850"/>
                    <a:pt x="70207" y="185556"/>
                    <a:pt x="68581" y="184373"/>
                  </a:cubicBezTo>
                  <a:cubicBezTo>
                    <a:pt x="46472" y="171877"/>
                    <a:pt x="31425" y="152209"/>
                    <a:pt x="24734" y="126810"/>
                  </a:cubicBezTo>
                  <a:lnTo>
                    <a:pt x="82371" y="112613"/>
                  </a:lnTo>
                  <a:cubicBezTo>
                    <a:pt x="82593" y="111245"/>
                    <a:pt x="82814" y="109988"/>
                    <a:pt x="83110" y="108805"/>
                  </a:cubicBezTo>
                  <a:lnTo>
                    <a:pt x="83110" y="108805"/>
                  </a:lnTo>
                  <a:lnTo>
                    <a:pt x="80633" y="109397"/>
                  </a:lnTo>
                  <a:lnTo>
                    <a:pt x="70503" y="111911"/>
                  </a:lnTo>
                  <a:lnTo>
                    <a:pt x="56861" y="115201"/>
                  </a:lnTo>
                  <a:lnTo>
                    <a:pt x="23883" y="123298"/>
                  </a:lnTo>
                  <a:cubicBezTo>
                    <a:pt x="22294" y="116310"/>
                    <a:pt x="21517" y="109323"/>
                    <a:pt x="21517" y="102409"/>
                  </a:cubicBezTo>
                  <a:cubicBezTo>
                    <a:pt x="21554" y="79487"/>
                    <a:pt x="29946" y="57711"/>
                    <a:pt x="44402" y="40779"/>
                  </a:cubicBezTo>
                  <a:lnTo>
                    <a:pt x="44402" y="40779"/>
                  </a:lnTo>
                  <a:cubicBezTo>
                    <a:pt x="15639" y="50132"/>
                    <a:pt x="0" y="84256"/>
                    <a:pt x="0" y="115682"/>
                  </a:cubicBezTo>
                  <a:cubicBezTo>
                    <a:pt x="0" y="127808"/>
                    <a:pt x="2329" y="139565"/>
                    <a:pt x="7173" y="149325"/>
                  </a:cubicBezTo>
                  <a:cubicBezTo>
                    <a:pt x="22626" y="180565"/>
                    <a:pt x="49874" y="196795"/>
                    <a:pt x="91318" y="200529"/>
                  </a:cubicBezTo>
                  <a:cubicBezTo>
                    <a:pt x="105514" y="201823"/>
                    <a:pt x="118269" y="203191"/>
                    <a:pt x="130396" y="203191"/>
                  </a:cubicBezTo>
                  <a:cubicBezTo>
                    <a:pt x="153650" y="203191"/>
                    <a:pt x="174575" y="198200"/>
                    <a:pt x="199013" y="178051"/>
                  </a:cubicBezTo>
                  <a:cubicBezTo>
                    <a:pt x="220160" y="160601"/>
                    <a:pt x="228478" y="132392"/>
                    <a:pt x="228478" y="103112"/>
                  </a:cubicBezTo>
                  <a:cubicBezTo>
                    <a:pt x="228478" y="81077"/>
                    <a:pt x="223783" y="58451"/>
                    <a:pt x="216315" y="39374"/>
                  </a:cubicBezTo>
                  <a:cubicBezTo>
                    <a:pt x="216315" y="39374"/>
                    <a:pt x="201490" y="5657"/>
                    <a:pt x="168660" y="666"/>
                  </a:cubicBezTo>
                  <a:cubicBezTo>
                    <a:pt x="165702" y="185"/>
                    <a:pt x="162782" y="0"/>
                    <a:pt x="1599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16;p53">
              <a:extLst>
                <a:ext uri="{FF2B5EF4-FFF2-40B4-BE49-F238E27FC236}">
                  <a16:creationId xmlns:a16="http://schemas.microsoft.com/office/drawing/2014/main" id="{CEEDCB8A-2E8B-E900-7BF4-42A7F0183432}"/>
                </a:ext>
              </a:extLst>
            </p:cNvPr>
            <p:cNvSpPr/>
            <p:nvPr/>
          </p:nvSpPr>
          <p:spPr>
            <a:xfrm>
              <a:off x="1686475" y="2966550"/>
              <a:ext cx="4461450" cy="2319500"/>
            </a:xfrm>
            <a:custGeom>
              <a:avLst/>
              <a:gdLst/>
              <a:ahLst/>
              <a:cxnLst/>
              <a:rect l="l" t="t" r="r" b="b"/>
              <a:pathLst>
                <a:path w="178458" h="92780" extrusionOk="0">
                  <a:moveTo>
                    <a:pt x="91355" y="1"/>
                  </a:moveTo>
                  <a:lnTo>
                    <a:pt x="1" y="22479"/>
                  </a:lnTo>
                  <a:cubicBezTo>
                    <a:pt x="7838" y="52240"/>
                    <a:pt x="27100" y="74090"/>
                    <a:pt x="55752" y="85773"/>
                  </a:cubicBezTo>
                  <a:cubicBezTo>
                    <a:pt x="67419" y="90528"/>
                    <a:pt x="79493" y="92779"/>
                    <a:pt x="91376" y="92779"/>
                  </a:cubicBezTo>
                  <a:cubicBezTo>
                    <a:pt x="128179" y="92779"/>
                    <a:pt x="163142" y="71181"/>
                    <a:pt x="178458" y="35492"/>
                  </a:cubicBezTo>
                  <a:lnTo>
                    <a:pt x="105034" y="5546"/>
                  </a:lnTo>
                  <a:lnTo>
                    <a:pt x="913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17;p53">
              <a:extLst>
                <a:ext uri="{FF2B5EF4-FFF2-40B4-BE49-F238E27FC236}">
                  <a16:creationId xmlns:a16="http://schemas.microsoft.com/office/drawing/2014/main" id="{B9A8BC17-59B0-FBF1-61E7-838B68403829}"/>
                </a:ext>
              </a:extLst>
            </p:cNvPr>
            <p:cNvSpPr/>
            <p:nvPr/>
          </p:nvSpPr>
          <p:spPr>
            <a:xfrm>
              <a:off x="1381475" y="545825"/>
              <a:ext cx="4084350" cy="2894900"/>
            </a:xfrm>
            <a:custGeom>
              <a:avLst/>
              <a:gdLst/>
              <a:ahLst/>
              <a:cxnLst/>
              <a:rect l="l" t="t" r="r" b="b"/>
              <a:pathLst>
                <a:path w="163374" h="115796" extrusionOk="0">
                  <a:moveTo>
                    <a:pt x="104967" y="0"/>
                  </a:moveTo>
                  <a:cubicBezTo>
                    <a:pt x="97163" y="0"/>
                    <a:pt x="89179" y="994"/>
                    <a:pt x="81077" y="2998"/>
                  </a:cubicBezTo>
                  <a:cubicBezTo>
                    <a:pt x="30945" y="15346"/>
                    <a:pt x="0" y="65700"/>
                    <a:pt x="11350" y="115796"/>
                  </a:cubicBezTo>
                  <a:lnTo>
                    <a:pt x="82334" y="98345"/>
                  </a:lnTo>
                  <a:lnTo>
                    <a:pt x="102705" y="93317"/>
                  </a:lnTo>
                  <a:lnTo>
                    <a:pt x="119156" y="73797"/>
                  </a:lnTo>
                  <a:lnTo>
                    <a:pt x="163373" y="21446"/>
                  </a:lnTo>
                  <a:cubicBezTo>
                    <a:pt x="150323" y="10799"/>
                    <a:pt x="135904" y="4070"/>
                    <a:pt x="120598" y="1371"/>
                  </a:cubicBezTo>
                  <a:cubicBezTo>
                    <a:pt x="115484" y="459"/>
                    <a:pt x="110267" y="0"/>
                    <a:pt x="104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18;p53">
              <a:extLst>
                <a:ext uri="{FF2B5EF4-FFF2-40B4-BE49-F238E27FC236}">
                  <a16:creationId xmlns:a16="http://schemas.microsoft.com/office/drawing/2014/main" id="{645B1C5A-0ECB-9FAF-16C0-51D4D4126AC8}"/>
                </a:ext>
              </a:extLst>
            </p:cNvPr>
            <p:cNvSpPr/>
            <p:nvPr/>
          </p:nvSpPr>
          <p:spPr>
            <a:xfrm>
              <a:off x="1606075" y="545900"/>
              <a:ext cx="3859750" cy="2894825"/>
            </a:xfrm>
            <a:custGeom>
              <a:avLst/>
              <a:gdLst/>
              <a:ahLst/>
              <a:cxnLst/>
              <a:rect l="l" t="t" r="r" b="b"/>
              <a:pathLst>
                <a:path w="154390" h="115793" extrusionOk="0">
                  <a:moveTo>
                    <a:pt x="96050" y="0"/>
                  </a:moveTo>
                  <a:cubicBezTo>
                    <a:pt x="88212" y="0"/>
                    <a:pt x="80189" y="998"/>
                    <a:pt x="72093" y="2995"/>
                  </a:cubicBezTo>
                  <a:cubicBezTo>
                    <a:pt x="65956" y="4511"/>
                    <a:pt x="60077" y="6581"/>
                    <a:pt x="54569" y="9169"/>
                  </a:cubicBezTo>
                  <a:cubicBezTo>
                    <a:pt x="56824" y="9834"/>
                    <a:pt x="58931" y="10944"/>
                    <a:pt x="60669" y="12570"/>
                  </a:cubicBezTo>
                  <a:cubicBezTo>
                    <a:pt x="65993" y="17413"/>
                    <a:pt x="68728" y="25140"/>
                    <a:pt x="68802" y="32165"/>
                  </a:cubicBezTo>
                  <a:cubicBezTo>
                    <a:pt x="68802" y="32313"/>
                    <a:pt x="68802" y="32498"/>
                    <a:pt x="68802" y="32682"/>
                  </a:cubicBezTo>
                  <a:cubicBezTo>
                    <a:pt x="68802" y="33089"/>
                    <a:pt x="68802" y="33496"/>
                    <a:pt x="68802" y="33939"/>
                  </a:cubicBezTo>
                  <a:cubicBezTo>
                    <a:pt x="68839" y="34272"/>
                    <a:pt x="68913" y="34642"/>
                    <a:pt x="68950" y="35048"/>
                  </a:cubicBezTo>
                  <a:cubicBezTo>
                    <a:pt x="69246" y="34827"/>
                    <a:pt x="69616" y="34679"/>
                    <a:pt x="70022" y="34679"/>
                  </a:cubicBezTo>
                  <a:lnTo>
                    <a:pt x="70059" y="34679"/>
                  </a:lnTo>
                  <a:cubicBezTo>
                    <a:pt x="70170" y="34679"/>
                    <a:pt x="70318" y="34679"/>
                    <a:pt x="70429" y="34716"/>
                  </a:cubicBezTo>
                  <a:cubicBezTo>
                    <a:pt x="70836" y="34790"/>
                    <a:pt x="71205" y="35012"/>
                    <a:pt x="71464" y="35307"/>
                  </a:cubicBezTo>
                  <a:cubicBezTo>
                    <a:pt x="71760" y="35640"/>
                    <a:pt x="71982" y="36047"/>
                    <a:pt x="72130" y="36490"/>
                  </a:cubicBezTo>
                  <a:cubicBezTo>
                    <a:pt x="72462" y="37415"/>
                    <a:pt x="72610" y="38561"/>
                    <a:pt x="72610" y="39781"/>
                  </a:cubicBezTo>
                  <a:cubicBezTo>
                    <a:pt x="72610" y="41444"/>
                    <a:pt x="72315" y="43219"/>
                    <a:pt x="71760" y="44550"/>
                  </a:cubicBezTo>
                  <a:cubicBezTo>
                    <a:pt x="71501" y="45178"/>
                    <a:pt x="71095" y="45622"/>
                    <a:pt x="70688" y="45918"/>
                  </a:cubicBezTo>
                  <a:lnTo>
                    <a:pt x="70651" y="45918"/>
                  </a:lnTo>
                  <a:cubicBezTo>
                    <a:pt x="71723" y="52277"/>
                    <a:pt x="73091" y="59375"/>
                    <a:pt x="74570" y="65623"/>
                  </a:cubicBezTo>
                  <a:cubicBezTo>
                    <a:pt x="75198" y="68137"/>
                    <a:pt x="75827" y="70540"/>
                    <a:pt x="76455" y="72648"/>
                  </a:cubicBezTo>
                  <a:cubicBezTo>
                    <a:pt x="77675" y="72537"/>
                    <a:pt x="78858" y="72426"/>
                    <a:pt x="80041" y="72426"/>
                  </a:cubicBezTo>
                  <a:cubicBezTo>
                    <a:pt x="81077" y="72426"/>
                    <a:pt x="82112" y="72500"/>
                    <a:pt x="83036" y="72759"/>
                  </a:cubicBezTo>
                  <a:cubicBezTo>
                    <a:pt x="83960" y="73054"/>
                    <a:pt x="84811" y="73498"/>
                    <a:pt x="85550" y="74200"/>
                  </a:cubicBezTo>
                  <a:cubicBezTo>
                    <a:pt x="86400" y="75088"/>
                    <a:pt x="86992" y="76788"/>
                    <a:pt x="87473" y="78859"/>
                  </a:cubicBezTo>
                  <a:cubicBezTo>
                    <a:pt x="87731" y="80116"/>
                    <a:pt x="87953" y="81484"/>
                    <a:pt x="88138" y="82926"/>
                  </a:cubicBezTo>
                  <a:lnTo>
                    <a:pt x="88175" y="82926"/>
                  </a:lnTo>
                  <a:cubicBezTo>
                    <a:pt x="89617" y="83036"/>
                    <a:pt x="91909" y="83739"/>
                    <a:pt x="94423" y="85550"/>
                  </a:cubicBezTo>
                  <a:cubicBezTo>
                    <a:pt x="95495" y="86327"/>
                    <a:pt x="96641" y="87325"/>
                    <a:pt x="97713" y="88582"/>
                  </a:cubicBezTo>
                  <a:lnTo>
                    <a:pt x="110172" y="73794"/>
                  </a:lnTo>
                  <a:lnTo>
                    <a:pt x="136828" y="42258"/>
                  </a:lnTo>
                  <a:cubicBezTo>
                    <a:pt x="137124" y="41112"/>
                    <a:pt x="137568" y="39522"/>
                    <a:pt x="138344" y="37747"/>
                  </a:cubicBezTo>
                  <a:cubicBezTo>
                    <a:pt x="139786" y="34420"/>
                    <a:pt x="142263" y="30538"/>
                    <a:pt x="146367" y="28320"/>
                  </a:cubicBezTo>
                  <a:cubicBezTo>
                    <a:pt x="147513" y="27728"/>
                    <a:pt x="148622" y="27248"/>
                    <a:pt x="149768" y="26915"/>
                  </a:cubicBezTo>
                  <a:lnTo>
                    <a:pt x="154389" y="21443"/>
                  </a:lnTo>
                  <a:cubicBezTo>
                    <a:pt x="141339" y="10796"/>
                    <a:pt x="126920" y="4067"/>
                    <a:pt x="111614" y="1368"/>
                  </a:cubicBezTo>
                  <a:cubicBezTo>
                    <a:pt x="106512" y="444"/>
                    <a:pt x="101337" y="0"/>
                    <a:pt x="96050" y="0"/>
                  </a:cubicBezTo>
                  <a:close/>
                  <a:moveTo>
                    <a:pt x="31758" y="24216"/>
                  </a:moveTo>
                  <a:cubicBezTo>
                    <a:pt x="11905" y="41962"/>
                    <a:pt x="37" y="67657"/>
                    <a:pt x="0" y="94904"/>
                  </a:cubicBezTo>
                  <a:cubicBezTo>
                    <a:pt x="0" y="101818"/>
                    <a:pt x="777" y="108805"/>
                    <a:pt x="2366" y="115793"/>
                  </a:cubicBezTo>
                  <a:lnTo>
                    <a:pt x="35344" y="107696"/>
                  </a:lnTo>
                  <a:lnTo>
                    <a:pt x="18005" y="111874"/>
                  </a:lnTo>
                  <a:lnTo>
                    <a:pt x="17931" y="111874"/>
                  </a:lnTo>
                  <a:cubicBezTo>
                    <a:pt x="17857" y="111874"/>
                    <a:pt x="17783" y="111874"/>
                    <a:pt x="17746" y="111800"/>
                  </a:cubicBezTo>
                  <a:cubicBezTo>
                    <a:pt x="17672" y="111763"/>
                    <a:pt x="17598" y="111652"/>
                    <a:pt x="17635" y="111578"/>
                  </a:cubicBezTo>
                  <a:cubicBezTo>
                    <a:pt x="17635" y="111578"/>
                    <a:pt x="17857" y="105071"/>
                    <a:pt x="18411" y="97455"/>
                  </a:cubicBezTo>
                  <a:cubicBezTo>
                    <a:pt x="18929" y="89876"/>
                    <a:pt x="19779" y="81225"/>
                    <a:pt x="20962" y="76825"/>
                  </a:cubicBezTo>
                  <a:cubicBezTo>
                    <a:pt x="21332" y="75605"/>
                    <a:pt x="21665" y="74681"/>
                    <a:pt x="22146" y="74200"/>
                  </a:cubicBezTo>
                  <a:cubicBezTo>
                    <a:pt x="22848" y="73498"/>
                    <a:pt x="23735" y="73054"/>
                    <a:pt x="24660" y="72759"/>
                  </a:cubicBezTo>
                  <a:cubicBezTo>
                    <a:pt x="25584" y="72500"/>
                    <a:pt x="26619" y="72426"/>
                    <a:pt x="27654" y="72426"/>
                  </a:cubicBezTo>
                  <a:cubicBezTo>
                    <a:pt x="29244" y="72426"/>
                    <a:pt x="30871" y="72611"/>
                    <a:pt x="32497" y="72759"/>
                  </a:cubicBezTo>
                  <a:cubicBezTo>
                    <a:pt x="32904" y="72796"/>
                    <a:pt x="33274" y="72833"/>
                    <a:pt x="33643" y="72833"/>
                  </a:cubicBezTo>
                  <a:cubicBezTo>
                    <a:pt x="34198" y="68692"/>
                    <a:pt x="34752" y="62850"/>
                    <a:pt x="34752" y="55678"/>
                  </a:cubicBezTo>
                  <a:cubicBezTo>
                    <a:pt x="34752" y="53682"/>
                    <a:pt x="34716" y="51537"/>
                    <a:pt x="34605" y="49319"/>
                  </a:cubicBezTo>
                  <a:cubicBezTo>
                    <a:pt x="34087" y="49171"/>
                    <a:pt x="33569" y="48839"/>
                    <a:pt x="33126" y="48247"/>
                  </a:cubicBezTo>
                  <a:cubicBezTo>
                    <a:pt x="31758" y="46435"/>
                    <a:pt x="30760" y="43441"/>
                    <a:pt x="30760" y="41186"/>
                  </a:cubicBezTo>
                  <a:cubicBezTo>
                    <a:pt x="30760" y="40557"/>
                    <a:pt x="30834" y="39966"/>
                    <a:pt x="31018" y="39485"/>
                  </a:cubicBezTo>
                  <a:cubicBezTo>
                    <a:pt x="31203" y="39004"/>
                    <a:pt x="31499" y="38598"/>
                    <a:pt x="31980" y="38376"/>
                  </a:cubicBezTo>
                  <a:cubicBezTo>
                    <a:pt x="32238" y="38265"/>
                    <a:pt x="32534" y="38191"/>
                    <a:pt x="32793" y="38191"/>
                  </a:cubicBezTo>
                  <a:cubicBezTo>
                    <a:pt x="33126" y="38191"/>
                    <a:pt x="33459" y="38302"/>
                    <a:pt x="33717" y="38413"/>
                  </a:cubicBezTo>
                  <a:cubicBezTo>
                    <a:pt x="32386" y="34938"/>
                    <a:pt x="31573" y="31093"/>
                    <a:pt x="31573" y="27322"/>
                  </a:cubicBezTo>
                  <a:cubicBezTo>
                    <a:pt x="31573" y="26286"/>
                    <a:pt x="31610" y="25251"/>
                    <a:pt x="31758" y="242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19;p53">
              <a:extLst>
                <a:ext uri="{FF2B5EF4-FFF2-40B4-BE49-F238E27FC236}">
                  <a16:creationId xmlns:a16="http://schemas.microsoft.com/office/drawing/2014/main" id="{F28D25BE-A04E-A028-31C9-DAFE7C620021}"/>
                </a:ext>
              </a:extLst>
            </p:cNvPr>
            <p:cNvSpPr/>
            <p:nvPr/>
          </p:nvSpPr>
          <p:spPr>
            <a:xfrm>
              <a:off x="4047975" y="1140200"/>
              <a:ext cx="2499225" cy="2630500"/>
            </a:xfrm>
            <a:custGeom>
              <a:avLst/>
              <a:gdLst/>
              <a:ahLst/>
              <a:cxnLst/>
              <a:rect l="l" t="t" r="r" b="b"/>
              <a:pathLst>
                <a:path w="99969" h="105220" extrusionOk="0">
                  <a:moveTo>
                    <a:pt x="59449" y="0"/>
                  </a:moveTo>
                  <a:lnTo>
                    <a:pt x="0" y="70430"/>
                  </a:lnTo>
                  <a:lnTo>
                    <a:pt x="59375" y="94645"/>
                  </a:lnTo>
                  <a:lnTo>
                    <a:pt x="85366" y="105219"/>
                  </a:lnTo>
                  <a:cubicBezTo>
                    <a:pt x="99969" y="67546"/>
                    <a:pt x="89876" y="26582"/>
                    <a:pt x="59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0;p53">
              <a:extLst>
                <a:ext uri="{FF2B5EF4-FFF2-40B4-BE49-F238E27FC236}">
                  <a16:creationId xmlns:a16="http://schemas.microsoft.com/office/drawing/2014/main" id="{B6DE5A70-94F3-BAC5-7B90-26E220565203}"/>
                </a:ext>
              </a:extLst>
            </p:cNvPr>
            <p:cNvSpPr/>
            <p:nvPr/>
          </p:nvSpPr>
          <p:spPr>
            <a:xfrm>
              <a:off x="3702300" y="105795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333"/>
                  </a:cubicBezTo>
                  <a:cubicBezTo>
                    <a:pt x="24031" y="148"/>
                    <a:pt x="23883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21;p53">
              <a:extLst>
                <a:ext uri="{FF2B5EF4-FFF2-40B4-BE49-F238E27FC236}">
                  <a16:creationId xmlns:a16="http://schemas.microsoft.com/office/drawing/2014/main" id="{FDB84214-74F8-BAD0-8400-0F46B8F5BA1F}"/>
                </a:ext>
              </a:extLst>
            </p:cNvPr>
            <p:cNvSpPr/>
            <p:nvPr/>
          </p:nvSpPr>
          <p:spPr>
            <a:xfrm>
              <a:off x="3702300" y="1157750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7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7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22;p53">
              <a:extLst>
                <a:ext uri="{FF2B5EF4-FFF2-40B4-BE49-F238E27FC236}">
                  <a16:creationId xmlns:a16="http://schemas.microsoft.com/office/drawing/2014/main" id="{D8035A4C-BC5F-31E9-286B-2D959D7471A9}"/>
                </a:ext>
              </a:extLst>
            </p:cNvPr>
            <p:cNvSpPr/>
            <p:nvPr/>
          </p:nvSpPr>
          <p:spPr>
            <a:xfrm>
              <a:off x="3702300" y="1257575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6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23;p53">
              <a:extLst>
                <a:ext uri="{FF2B5EF4-FFF2-40B4-BE49-F238E27FC236}">
                  <a16:creationId xmlns:a16="http://schemas.microsoft.com/office/drawing/2014/main" id="{C2AB92D5-08EF-6D0A-38C6-AC52DA051E13}"/>
                </a:ext>
              </a:extLst>
            </p:cNvPr>
            <p:cNvSpPr/>
            <p:nvPr/>
          </p:nvSpPr>
          <p:spPr>
            <a:xfrm>
              <a:off x="3702300" y="1357400"/>
              <a:ext cx="600800" cy="14825"/>
            </a:xfrm>
            <a:custGeom>
              <a:avLst/>
              <a:gdLst/>
              <a:ahLst/>
              <a:cxnLst/>
              <a:rect l="l" t="t" r="r" b="b"/>
              <a:pathLst>
                <a:path w="24032" h="593" extrusionOk="0">
                  <a:moveTo>
                    <a:pt x="296" y="1"/>
                  </a:moveTo>
                  <a:cubicBezTo>
                    <a:pt x="111" y="1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3699" y="592"/>
                  </a:lnTo>
                  <a:cubicBezTo>
                    <a:pt x="23883" y="592"/>
                    <a:pt x="24031" y="481"/>
                    <a:pt x="24031" y="296"/>
                  </a:cubicBezTo>
                  <a:cubicBezTo>
                    <a:pt x="24031" y="111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24;p53">
              <a:extLst>
                <a:ext uri="{FF2B5EF4-FFF2-40B4-BE49-F238E27FC236}">
                  <a16:creationId xmlns:a16="http://schemas.microsoft.com/office/drawing/2014/main" id="{3F2E489B-F939-7874-6379-C9096D265CD3}"/>
                </a:ext>
              </a:extLst>
            </p:cNvPr>
            <p:cNvSpPr/>
            <p:nvPr/>
          </p:nvSpPr>
          <p:spPr>
            <a:xfrm>
              <a:off x="4225425" y="2428625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25;p53">
              <a:extLst>
                <a:ext uri="{FF2B5EF4-FFF2-40B4-BE49-F238E27FC236}">
                  <a16:creationId xmlns:a16="http://schemas.microsoft.com/office/drawing/2014/main" id="{2C978DBF-3976-7CB5-C6EA-B11E3F91A028}"/>
                </a:ext>
              </a:extLst>
            </p:cNvPr>
            <p:cNvSpPr/>
            <p:nvPr/>
          </p:nvSpPr>
          <p:spPr>
            <a:xfrm>
              <a:off x="4225425" y="2528450"/>
              <a:ext cx="600800" cy="14800"/>
            </a:xfrm>
            <a:custGeom>
              <a:avLst/>
              <a:gdLst/>
              <a:ahLst/>
              <a:cxnLst/>
              <a:rect l="l" t="t" r="r" b="b"/>
              <a:pathLst>
                <a:path w="24032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81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26;p53">
              <a:extLst>
                <a:ext uri="{FF2B5EF4-FFF2-40B4-BE49-F238E27FC236}">
                  <a16:creationId xmlns:a16="http://schemas.microsoft.com/office/drawing/2014/main" id="{123E45C3-7481-0036-E4EF-AC4A2AC0DC72}"/>
                </a:ext>
              </a:extLst>
            </p:cNvPr>
            <p:cNvSpPr/>
            <p:nvPr/>
          </p:nvSpPr>
          <p:spPr>
            <a:xfrm>
              <a:off x="4225425" y="2628275"/>
              <a:ext cx="600800" cy="14800"/>
            </a:xfrm>
            <a:custGeom>
              <a:avLst/>
              <a:gdLst/>
              <a:ahLst/>
              <a:cxnLst/>
              <a:rect l="l" t="t" r="r" b="b"/>
              <a:pathLst>
                <a:path w="24032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44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27;p53">
              <a:extLst>
                <a:ext uri="{FF2B5EF4-FFF2-40B4-BE49-F238E27FC236}">
                  <a16:creationId xmlns:a16="http://schemas.microsoft.com/office/drawing/2014/main" id="{1FF7FE9C-0445-3072-A76D-4B530E9D7AC8}"/>
                </a:ext>
              </a:extLst>
            </p:cNvPr>
            <p:cNvSpPr/>
            <p:nvPr/>
          </p:nvSpPr>
          <p:spPr>
            <a:xfrm>
              <a:off x="4225425" y="2727175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28;p53">
              <a:extLst>
                <a:ext uri="{FF2B5EF4-FFF2-40B4-BE49-F238E27FC236}">
                  <a16:creationId xmlns:a16="http://schemas.microsoft.com/office/drawing/2014/main" id="{32788411-6CC6-3A4E-9A16-5251EF812B21}"/>
                </a:ext>
              </a:extLst>
            </p:cNvPr>
            <p:cNvSpPr/>
            <p:nvPr/>
          </p:nvSpPr>
          <p:spPr>
            <a:xfrm>
              <a:off x="2344550" y="3724450"/>
              <a:ext cx="600800" cy="14825"/>
            </a:xfrm>
            <a:custGeom>
              <a:avLst/>
              <a:gdLst/>
              <a:ahLst/>
              <a:cxnLst/>
              <a:rect l="l" t="t" r="r" b="b"/>
              <a:pathLst>
                <a:path w="24032" h="593" extrusionOk="0">
                  <a:moveTo>
                    <a:pt x="296" y="1"/>
                  </a:moveTo>
                  <a:cubicBezTo>
                    <a:pt x="112" y="1"/>
                    <a:pt x="1" y="111"/>
                    <a:pt x="1" y="296"/>
                  </a:cubicBezTo>
                  <a:cubicBezTo>
                    <a:pt x="1" y="444"/>
                    <a:pt x="112" y="592"/>
                    <a:pt x="296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29;p53">
              <a:extLst>
                <a:ext uri="{FF2B5EF4-FFF2-40B4-BE49-F238E27FC236}">
                  <a16:creationId xmlns:a16="http://schemas.microsoft.com/office/drawing/2014/main" id="{48516D55-102B-BE70-64B2-FFDFE25A2D32}"/>
                </a:ext>
              </a:extLst>
            </p:cNvPr>
            <p:cNvSpPr/>
            <p:nvPr/>
          </p:nvSpPr>
          <p:spPr>
            <a:xfrm>
              <a:off x="2344550" y="382335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30;p53">
              <a:extLst>
                <a:ext uri="{FF2B5EF4-FFF2-40B4-BE49-F238E27FC236}">
                  <a16:creationId xmlns:a16="http://schemas.microsoft.com/office/drawing/2014/main" id="{5B887D30-3422-5606-B633-7550974D30F6}"/>
                </a:ext>
              </a:extLst>
            </p:cNvPr>
            <p:cNvSpPr/>
            <p:nvPr/>
          </p:nvSpPr>
          <p:spPr>
            <a:xfrm>
              <a:off x="2344550" y="3923175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31;p53">
              <a:extLst>
                <a:ext uri="{FF2B5EF4-FFF2-40B4-BE49-F238E27FC236}">
                  <a16:creationId xmlns:a16="http://schemas.microsoft.com/office/drawing/2014/main" id="{916F02AB-0A14-2B24-EEDF-A3DA4AD6065D}"/>
                </a:ext>
              </a:extLst>
            </p:cNvPr>
            <p:cNvSpPr/>
            <p:nvPr/>
          </p:nvSpPr>
          <p:spPr>
            <a:xfrm>
              <a:off x="2344550" y="402300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32;p53">
              <a:extLst>
                <a:ext uri="{FF2B5EF4-FFF2-40B4-BE49-F238E27FC236}">
                  <a16:creationId xmlns:a16="http://schemas.microsoft.com/office/drawing/2014/main" id="{4D063194-480B-ABAB-B805-1320F36DE961}"/>
                </a:ext>
              </a:extLst>
            </p:cNvPr>
            <p:cNvSpPr/>
            <p:nvPr/>
          </p:nvSpPr>
          <p:spPr>
            <a:xfrm>
              <a:off x="2424975" y="1254800"/>
              <a:ext cx="1139625" cy="1286625"/>
            </a:xfrm>
            <a:custGeom>
              <a:avLst/>
              <a:gdLst/>
              <a:ahLst/>
              <a:cxnLst/>
              <a:rect l="l" t="t" r="r" b="b"/>
              <a:pathLst>
                <a:path w="45585" h="51465" extrusionOk="0">
                  <a:moveTo>
                    <a:pt x="34937" y="1"/>
                  </a:moveTo>
                  <a:lnTo>
                    <a:pt x="296" y="3328"/>
                  </a:lnTo>
                  <a:cubicBezTo>
                    <a:pt x="4991" y="31352"/>
                    <a:pt x="0" y="51464"/>
                    <a:pt x="0" y="51464"/>
                  </a:cubicBezTo>
                  <a:lnTo>
                    <a:pt x="45585" y="50207"/>
                  </a:lnTo>
                  <a:cubicBezTo>
                    <a:pt x="39891" y="38302"/>
                    <a:pt x="34937" y="1"/>
                    <a:pt x="349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33;p53">
              <a:extLst>
                <a:ext uri="{FF2B5EF4-FFF2-40B4-BE49-F238E27FC236}">
                  <a16:creationId xmlns:a16="http://schemas.microsoft.com/office/drawing/2014/main" id="{38A0ABFA-026F-28E6-9B48-962092204CFF}"/>
                </a:ext>
              </a:extLst>
            </p:cNvPr>
            <p:cNvSpPr/>
            <p:nvPr/>
          </p:nvSpPr>
          <p:spPr>
            <a:xfrm>
              <a:off x="2462850" y="1693825"/>
              <a:ext cx="1038900" cy="674750"/>
            </a:xfrm>
            <a:custGeom>
              <a:avLst/>
              <a:gdLst/>
              <a:ahLst/>
              <a:cxnLst/>
              <a:rect l="l" t="t" r="r" b="b"/>
              <a:pathLst>
                <a:path w="41556" h="26990" extrusionOk="0">
                  <a:moveTo>
                    <a:pt x="26805" y="13532"/>
                  </a:moveTo>
                  <a:lnTo>
                    <a:pt x="26768" y="13569"/>
                  </a:lnTo>
                  <a:cubicBezTo>
                    <a:pt x="26583" y="15713"/>
                    <a:pt x="26435" y="17969"/>
                    <a:pt x="26435" y="19743"/>
                  </a:cubicBezTo>
                  <a:cubicBezTo>
                    <a:pt x="26435" y="20372"/>
                    <a:pt x="26435" y="20963"/>
                    <a:pt x="26509" y="21444"/>
                  </a:cubicBezTo>
                  <a:cubicBezTo>
                    <a:pt x="26546" y="21888"/>
                    <a:pt x="26620" y="22294"/>
                    <a:pt x="26694" y="22516"/>
                  </a:cubicBezTo>
                  <a:cubicBezTo>
                    <a:pt x="26878" y="22960"/>
                    <a:pt x="27174" y="23366"/>
                    <a:pt x="27581" y="23736"/>
                  </a:cubicBezTo>
                  <a:lnTo>
                    <a:pt x="26805" y="13532"/>
                  </a:lnTo>
                  <a:close/>
                  <a:moveTo>
                    <a:pt x="10168" y="12053"/>
                  </a:moveTo>
                  <a:lnTo>
                    <a:pt x="10168" y="12053"/>
                  </a:lnTo>
                  <a:cubicBezTo>
                    <a:pt x="10390" y="15713"/>
                    <a:pt x="10537" y="19632"/>
                    <a:pt x="10537" y="23625"/>
                  </a:cubicBezTo>
                  <a:cubicBezTo>
                    <a:pt x="10537" y="23921"/>
                    <a:pt x="10537" y="24217"/>
                    <a:pt x="10537" y="24512"/>
                  </a:cubicBezTo>
                  <a:cubicBezTo>
                    <a:pt x="10759" y="24402"/>
                    <a:pt x="10981" y="24254"/>
                    <a:pt x="11166" y="24106"/>
                  </a:cubicBezTo>
                  <a:cubicBezTo>
                    <a:pt x="11794" y="23625"/>
                    <a:pt x="12238" y="23071"/>
                    <a:pt x="12460" y="22516"/>
                  </a:cubicBezTo>
                  <a:cubicBezTo>
                    <a:pt x="12534" y="22294"/>
                    <a:pt x="12608" y="21888"/>
                    <a:pt x="12645" y="21444"/>
                  </a:cubicBezTo>
                  <a:cubicBezTo>
                    <a:pt x="12682" y="20963"/>
                    <a:pt x="12719" y="20372"/>
                    <a:pt x="12719" y="19743"/>
                  </a:cubicBezTo>
                  <a:cubicBezTo>
                    <a:pt x="12719" y="18117"/>
                    <a:pt x="12608" y="16120"/>
                    <a:pt x="12423" y="14124"/>
                  </a:cubicBezTo>
                  <a:cubicBezTo>
                    <a:pt x="11647" y="13495"/>
                    <a:pt x="10907" y="12793"/>
                    <a:pt x="10168" y="12053"/>
                  </a:cubicBezTo>
                  <a:close/>
                  <a:moveTo>
                    <a:pt x="29725" y="8578"/>
                  </a:moveTo>
                  <a:cubicBezTo>
                    <a:pt x="28986" y="10131"/>
                    <a:pt x="28209" y="11573"/>
                    <a:pt x="27359" y="12793"/>
                  </a:cubicBezTo>
                  <a:lnTo>
                    <a:pt x="28246" y="24291"/>
                  </a:lnTo>
                  <a:cubicBezTo>
                    <a:pt x="28838" y="24697"/>
                    <a:pt x="29577" y="25067"/>
                    <a:pt x="30391" y="25400"/>
                  </a:cubicBezTo>
                  <a:cubicBezTo>
                    <a:pt x="30945" y="25622"/>
                    <a:pt x="31574" y="25843"/>
                    <a:pt x="32202" y="26028"/>
                  </a:cubicBezTo>
                  <a:cubicBezTo>
                    <a:pt x="32128" y="25696"/>
                    <a:pt x="32054" y="25363"/>
                    <a:pt x="32017" y="25030"/>
                  </a:cubicBezTo>
                  <a:cubicBezTo>
                    <a:pt x="31389" y="21222"/>
                    <a:pt x="30760" y="16712"/>
                    <a:pt x="30206" y="12386"/>
                  </a:cubicBezTo>
                  <a:cubicBezTo>
                    <a:pt x="30021" y="11092"/>
                    <a:pt x="29873" y="9798"/>
                    <a:pt x="29725" y="8578"/>
                  </a:cubicBezTo>
                  <a:close/>
                  <a:moveTo>
                    <a:pt x="5731" y="5990"/>
                  </a:moveTo>
                  <a:lnTo>
                    <a:pt x="5731" y="5990"/>
                  </a:lnTo>
                  <a:cubicBezTo>
                    <a:pt x="5768" y="6988"/>
                    <a:pt x="5768" y="8024"/>
                    <a:pt x="5768" y="9059"/>
                  </a:cubicBezTo>
                  <a:cubicBezTo>
                    <a:pt x="5768" y="15270"/>
                    <a:pt x="5399" y="21666"/>
                    <a:pt x="5066" y="26472"/>
                  </a:cubicBezTo>
                  <a:cubicBezTo>
                    <a:pt x="6877" y="26102"/>
                    <a:pt x="8578" y="25585"/>
                    <a:pt x="9909" y="24882"/>
                  </a:cubicBezTo>
                  <a:cubicBezTo>
                    <a:pt x="9909" y="24475"/>
                    <a:pt x="9909" y="24032"/>
                    <a:pt x="9909" y="23625"/>
                  </a:cubicBezTo>
                  <a:cubicBezTo>
                    <a:pt x="9909" y="19374"/>
                    <a:pt x="9761" y="15159"/>
                    <a:pt x="9502" y="11351"/>
                  </a:cubicBezTo>
                  <a:cubicBezTo>
                    <a:pt x="8578" y="10279"/>
                    <a:pt x="7728" y="9133"/>
                    <a:pt x="6951" y="7987"/>
                  </a:cubicBezTo>
                  <a:cubicBezTo>
                    <a:pt x="6545" y="7321"/>
                    <a:pt x="6138" y="6656"/>
                    <a:pt x="5731" y="5990"/>
                  </a:cubicBezTo>
                  <a:close/>
                  <a:moveTo>
                    <a:pt x="33274" y="1"/>
                  </a:moveTo>
                  <a:lnTo>
                    <a:pt x="33274" y="1"/>
                  </a:lnTo>
                  <a:cubicBezTo>
                    <a:pt x="33385" y="518"/>
                    <a:pt x="33496" y="1110"/>
                    <a:pt x="33607" y="1702"/>
                  </a:cubicBezTo>
                  <a:cubicBezTo>
                    <a:pt x="34827" y="8134"/>
                    <a:pt x="36491" y="16231"/>
                    <a:pt x="38081" y="22775"/>
                  </a:cubicBezTo>
                  <a:cubicBezTo>
                    <a:pt x="38450" y="24291"/>
                    <a:pt x="38783" y="25696"/>
                    <a:pt x="39153" y="26953"/>
                  </a:cubicBezTo>
                  <a:cubicBezTo>
                    <a:pt x="39818" y="26953"/>
                    <a:pt x="40521" y="26879"/>
                    <a:pt x="41223" y="26805"/>
                  </a:cubicBezTo>
                  <a:cubicBezTo>
                    <a:pt x="41334" y="26805"/>
                    <a:pt x="41445" y="26805"/>
                    <a:pt x="41556" y="26768"/>
                  </a:cubicBezTo>
                  <a:cubicBezTo>
                    <a:pt x="40927" y="24697"/>
                    <a:pt x="40299" y="22331"/>
                    <a:pt x="39707" y="19854"/>
                  </a:cubicBezTo>
                  <a:cubicBezTo>
                    <a:pt x="38450" y="14567"/>
                    <a:pt x="37267" y="8652"/>
                    <a:pt x="36306" y="3106"/>
                  </a:cubicBezTo>
                  <a:cubicBezTo>
                    <a:pt x="36121" y="2145"/>
                    <a:pt x="35973" y="1184"/>
                    <a:pt x="35825" y="260"/>
                  </a:cubicBezTo>
                  <a:cubicBezTo>
                    <a:pt x="35567" y="334"/>
                    <a:pt x="35271" y="371"/>
                    <a:pt x="35012" y="371"/>
                  </a:cubicBezTo>
                  <a:cubicBezTo>
                    <a:pt x="34384" y="371"/>
                    <a:pt x="33755" y="186"/>
                    <a:pt x="33274" y="1"/>
                  </a:cubicBezTo>
                  <a:close/>
                  <a:moveTo>
                    <a:pt x="3698" y="2256"/>
                  </a:moveTo>
                  <a:cubicBezTo>
                    <a:pt x="3587" y="2367"/>
                    <a:pt x="3439" y="2478"/>
                    <a:pt x="3291" y="2589"/>
                  </a:cubicBezTo>
                  <a:cubicBezTo>
                    <a:pt x="2700" y="3032"/>
                    <a:pt x="1886" y="3476"/>
                    <a:pt x="999" y="3513"/>
                  </a:cubicBezTo>
                  <a:lnTo>
                    <a:pt x="962" y="3513"/>
                  </a:lnTo>
                  <a:cubicBezTo>
                    <a:pt x="1073" y="5694"/>
                    <a:pt x="1110" y="7765"/>
                    <a:pt x="1110" y="9761"/>
                  </a:cubicBezTo>
                  <a:cubicBezTo>
                    <a:pt x="1110" y="16933"/>
                    <a:pt x="555" y="22775"/>
                    <a:pt x="1" y="26953"/>
                  </a:cubicBezTo>
                  <a:cubicBezTo>
                    <a:pt x="297" y="26989"/>
                    <a:pt x="592" y="26989"/>
                    <a:pt x="851" y="26989"/>
                  </a:cubicBezTo>
                  <a:cubicBezTo>
                    <a:pt x="1332" y="26989"/>
                    <a:pt x="1775" y="26953"/>
                    <a:pt x="2219" y="26916"/>
                  </a:cubicBezTo>
                  <a:cubicBezTo>
                    <a:pt x="2330" y="26916"/>
                    <a:pt x="2404" y="26879"/>
                    <a:pt x="2515" y="26879"/>
                  </a:cubicBezTo>
                  <a:lnTo>
                    <a:pt x="2552" y="26879"/>
                  </a:lnTo>
                  <a:cubicBezTo>
                    <a:pt x="3180" y="26805"/>
                    <a:pt x="3809" y="26731"/>
                    <a:pt x="4437" y="26620"/>
                  </a:cubicBezTo>
                  <a:cubicBezTo>
                    <a:pt x="4437" y="26435"/>
                    <a:pt x="4437" y="26287"/>
                    <a:pt x="4474" y="26139"/>
                  </a:cubicBezTo>
                  <a:cubicBezTo>
                    <a:pt x="4807" y="21370"/>
                    <a:pt x="5140" y="15085"/>
                    <a:pt x="5140" y="9059"/>
                  </a:cubicBezTo>
                  <a:cubicBezTo>
                    <a:pt x="5140" y="7617"/>
                    <a:pt x="5140" y="6249"/>
                    <a:pt x="5103" y="4881"/>
                  </a:cubicBezTo>
                  <a:cubicBezTo>
                    <a:pt x="4622" y="3994"/>
                    <a:pt x="4142" y="3143"/>
                    <a:pt x="3698" y="2256"/>
                  </a:cubicBezTo>
                  <a:close/>
                  <a:moveTo>
                    <a:pt x="32683" y="186"/>
                  </a:moveTo>
                  <a:cubicBezTo>
                    <a:pt x="32017" y="2774"/>
                    <a:pt x="31167" y="5251"/>
                    <a:pt x="30206" y="7469"/>
                  </a:cubicBezTo>
                  <a:cubicBezTo>
                    <a:pt x="30871" y="13052"/>
                    <a:pt x="31759" y="19669"/>
                    <a:pt x="32609" y="24919"/>
                  </a:cubicBezTo>
                  <a:cubicBezTo>
                    <a:pt x="32683" y="25363"/>
                    <a:pt x="32757" y="25769"/>
                    <a:pt x="32831" y="26213"/>
                  </a:cubicBezTo>
                  <a:cubicBezTo>
                    <a:pt x="33940" y="26472"/>
                    <a:pt x="35086" y="26694"/>
                    <a:pt x="36232" y="26842"/>
                  </a:cubicBezTo>
                  <a:lnTo>
                    <a:pt x="36269" y="26842"/>
                  </a:lnTo>
                  <a:cubicBezTo>
                    <a:pt x="36491" y="26879"/>
                    <a:pt x="36713" y="26879"/>
                    <a:pt x="36934" y="26916"/>
                  </a:cubicBezTo>
                  <a:cubicBezTo>
                    <a:pt x="37156" y="26953"/>
                    <a:pt x="37341" y="26953"/>
                    <a:pt x="37563" y="26953"/>
                  </a:cubicBezTo>
                  <a:cubicBezTo>
                    <a:pt x="37822" y="26989"/>
                    <a:pt x="38044" y="26989"/>
                    <a:pt x="38265" y="26989"/>
                  </a:cubicBezTo>
                  <a:lnTo>
                    <a:pt x="38524" y="26989"/>
                  </a:lnTo>
                  <a:cubicBezTo>
                    <a:pt x="38191" y="25732"/>
                    <a:pt x="37822" y="24365"/>
                    <a:pt x="37489" y="22923"/>
                  </a:cubicBezTo>
                  <a:cubicBezTo>
                    <a:pt x="36417" y="18560"/>
                    <a:pt x="35308" y="13495"/>
                    <a:pt x="34347" y="8689"/>
                  </a:cubicBezTo>
                  <a:cubicBezTo>
                    <a:pt x="33755" y="5694"/>
                    <a:pt x="33163" y="2774"/>
                    <a:pt x="32683" y="1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4;p53">
              <a:extLst>
                <a:ext uri="{FF2B5EF4-FFF2-40B4-BE49-F238E27FC236}">
                  <a16:creationId xmlns:a16="http://schemas.microsoft.com/office/drawing/2014/main" id="{935BD33E-47D9-8000-869E-A1CC2E29DF47}"/>
                </a:ext>
              </a:extLst>
            </p:cNvPr>
            <p:cNvSpPr/>
            <p:nvPr/>
          </p:nvSpPr>
          <p:spPr>
            <a:xfrm>
              <a:off x="2416650" y="1246500"/>
              <a:ext cx="1156275" cy="1303225"/>
            </a:xfrm>
            <a:custGeom>
              <a:avLst/>
              <a:gdLst/>
              <a:ahLst/>
              <a:cxnLst/>
              <a:rect l="l" t="t" r="r" b="b"/>
              <a:pathLst>
                <a:path w="46251" h="52129" extrusionOk="0">
                  <a:moveTo>
                    <a:pt x="35012" y="657"/>
                  </a:moveTo>
                  <a:cubicBezTo>
                    <a:pt x="35230" y="2328"/>
                    <a:pt x="36393" y="11067"/>
                    <a:pt x="38154" y="20999"/>
                  </a:cubicBezTo>
                  <a:cubicBezTo>
                    <a:pt x="39115" y="26545"/>
                    <a:pt x="40298" y="32460"/>
                    <a:pt x="41555" y="37747"/>
                  </a:cubicBezTo>
                  <a:cubicBezTo>
                    <a:pt x="42754" y="42789"/>
                    <a:pt x="44087" y="47226"/>
                    <a:pt x="45459" y="50256"/>
                  </a:cubicBezTo>
                  <a:lnTo>
                    <a:pt x="45459" y="50256"/>
                  </a:lnTo>
                  <a:lnTo>
                    <a:pt x="723" y="51488"/>
                  </a:lnTo>
                  <a:lnTo>
                    <a:pt x="723" y="51488"/>
                  </a:lnTo>
                  <a:cubicBezTo>
                    <a:pt x="1160" y="49518"/>
                    <a:pt x="2958" y="40712"/>
                    <a:pt x="2958" y="27654"/>
                  </a:cubicBezTo>
                  <a:cubicBezTo>
                    <a:pt x="2958" y="20791"/>
                    <a:pt x="2453" y="12775"/>
                    <a:pt x="981" y="3926"/>
                  </a:cubicBezTo>
                  <a:lnTo>
                    <a:pt x="981" y="3926"/>
                  </a:lnTo>
                  <a:lnTo>
                    <a:pt x="35012" y="657"/>
                  </a:lnTo>
                  <a:close/>
                  <a:moveTo>
                    <a:pt x="35270" y="0"/>
                  </a:moveTo>
                  <a:lnTo>
                    <a:pt x="592" y="3364"/>
                  </a:lnTo>
                  <a:cubicBezTo>
                    <a:pt x="518" y="3364"/>
                    <a:pt x="444" y="3401"/>
                    <a:pt x="407" y="3475"/>
                  </a:cubicBezTo>
                  <a:cubicBezTo>
                    <a:pt x="333" y="3549"/>
                    <a:pt x="333" y="3623"/>
                    <a:pt x="333" y="3697"/>
                  </a:cubicBezTo>
                  <a:cubicBezTo>
                    <a:pt x="1812" y="12644"/>
                    <a:pt x="2329" y="20741"/>
                    <a:pt x="2329" y="27654"/>
                  </a:cubicBezTo>
                  <a:cubicBezTo>
                    <a:pt x="2329" y="35048"/>
                    <a:pt x="1738" y="41075"/>
                    <a:pt x="1183" y="45252"/>
                  </a:cubicBezTo>
                  <a:cubicBezTo>
                    <a:pt x="888" y="47323"/>
                    <a:pt x="592" y="48949"/>
                    <a:pt x="370" y="50058"/>
                  </a:cubicBezTo>
                  <a:cubicBezTo>
                    <a:pt x="259" y="50613"/>
                    <a:pt x="185" y="51020"/>
                    <a:pt x="111" y="51315"/>
                  </a:cubicBezTo>
                  <a:cubicBezTo>
                    <a:pt x="37" y="51611"/>
                    <a:pt x="0" y="51722"/>
                    <a:pt x="0" y="51722"/>
                  </a:cubicBezTo>
                  <a:cubicBezTo>
                    <a:pt x="0" y="51833"/>
                    <a:pt x="0" y="51944"/>
                    <a:pt x="74" y="52018"/>
                  </a:cubicBezTo>
                  <a:cubicBezTo>
                    <a:pt x="148" y="52092"/>
                    <a:pt x="222" y="52129"/>
                    <a:pt x="333" y="52129"/>
                  </a:cubicBezTo>
                  <a:lnTo>
                    <a:pt x="45955" y="50835"/>
                  </a:lnTo>
                  <a:cubicBezTo>
                    <a:pt x="46029" y="50835"/>
                    <a:pt x="46140" y="50798"/>
                    <a:pt x="46177" y="50687"/>
                  </a:cubicBezTo>
                  <a:cubicBezTo>
                    <a:pt x="46251" y="50613"/>
                    <a:pt x="46251" y="50502"/>
                    <a:pt x="46214" y="50391"/>
                  </a:cubicBezTo>
                  <a:cubicBezTo>
                    <a:pt x="44809" y="47470"/>
                    <a:pt x="43404" y="42849"/>
                    <a:pt x="42147" y="37599"/>
                  </a:cubicBezTo>
                  <a:cubicBezTo>
                    <a:pt x="40261" y="29725"/>
                    <a:pt x="38598" y="20371"/>
                    <a:pt x="37452" y="13014"/>
                  </a:cubicBezTo>
                  <a:cubicBezTo>
                    <a:pt x="36860" y="9354"/>
                    <a:pt x="36416" y="6137"/>
                    <a:pt x="36084" y="3882"/>
                  </a:cubicBezTo>
                  <a:cubicBezTo>
                    <a:pt x="35936" y="2773"/>
                    <a:pt x="35788" y="1849"/>
                    <a:pt x="35714" y="1220"/>
                  </a:cubicBezTo>
                  <a:cubicBezTo>
                    <a:pt x="35640" y="629"/>
                    <a:pt x="35603" y="296"/>
                    <a:pt x="35603" y="296"/>
                  </a:cubicBezTo>
                  <a:cubicBezTo>
                    <a:pt x="35566" y="111"/>
                    <a:pt x="35418" y="0"/>
                    <a:pt x="35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35;p53">
              <a:extLst>
                <a:ext uri="{FF2B5EF4-FFF2-40B4-BE49-F238E27FC236}">
                  <a16:creationId xmlns:a16="http://schemas.microsoft.com/office/drawing/2014/main" id="{1B3536F4-2013-8095-DA41-10E24E34DAB8}"/>
                </a:ext>
              </a:extLst>
            </p:cNvPr>
            <p:cNvSpPr/>
            <p:nvPr/>
          </p:nvSpPr>
          <p:spPr>
            <a:xfrm>
              <a:off x="2556200" y="1537450"/>
              <a:ext cx="50875" cy="1017975"/>
            </a:xfrm>
            <a:custGeom>
              <a:avLst/>
              <a:gdLst/>
              <a:ahLst/>
              <a:cxnLst/>
              <a:rect l="l" t="t" r="r" b="b"/>
              <a:pathLst>
                <a:path w="2035" h="40719" extrusionOk="0">
                  <a:moveTo>
                    <a:pt x="541" y="1"/>
                  </a:moveTo>
                  <a:cubicBezTo>
                    <a:pt x="521" y="1"/>
                    <a:pt x="501" y="3"/>
                    <a:pt x="482" y="8"/>
                  </a:cubicBezTo>
                  <a:cubicBezTo>
                    <a:pt x="297" y="45"/>
                    <a:pt x="186" y="193"/>
                    <a:pt x="223" y="378"/>
                  </a:cubicBezTo>
                  <a:cubicBezTo>
                    <a:pt x="1110" y="4186"/>
                    <a:pt x="1406" y="9657"/>
                    <a:pt x="1406" y="15314"/>
                  </a:cubicBezTo>
                  <a:cubicBezTo>
                    <a:pt x="1406" y="21340"/>
                    <a:pt x="1073" y="27625"/>
                    <a:pt x="740" y="32394"/>
                  </a:cubicBezTo>
                  <a:cubicBezTo>
                    <a:pt x="555" y="34760"/>
                    <a:pt x="371" y="36757"/>
                    <a:pt x="260" y="38162"/>
                  </a:cubicBezTo>
                  <a:cubicBezTo>
                    <a:pt x="112" y="39566"/>
                    <a:pt x="38" y="40380"/>
                    <a:pt x="38" y="40380"/>
                  </a:cubicBezTo>
                  <a:cubicBezTo>
                    <a:pt x="1" y="40528"/>
                    <a:pt x="149" y="40713"/>
                    <a:pt x="297" y="40713"/>
                  </a:cubicBezTo>
                  <a:cubicBezTo>
                    <a:pt x="316" y="40716"/>
                    <a:pt x="335" y="40718"/>
                    <a:pt x="354" y="40718"/>
                  </a:cubicBezTo>
                  <a:cubicBezTo>
                    <a:pt x="511" y="40718"/>
                    <a:pt x="629" y="40586"/>
                    <a:pt x="629" y="40454"/>
                  </a:cubicBezTo>
                  <a:cubicBezTo>
                    <a:pt x="629" y="40417"/>
                    <a:pt x="2034" y="27440"/>
                    <a:pt x="2034" y="15314"/>
                  </a:cubicBezTo>
                  <a:cubicBezTo>
                    <a:pt x="2034" y="9620"/>
                    <a:pt x="1739" y="4149"/>
                    <a:pt x="851" y="230"/>
                  </a:cubicBezTo>
                  <a:cubicBezTo>
                    <a:pt x="819" y="101"/>
                    <a:pt x="675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36;p53">
              <a:extLst>
                <a:ext uri="{FF2B5EF4-FFF2-40B4-BE49-F238E27FC236}">
                  <a16:creationId xmlns:a16="http://schemas.microsoft.com/office/drawing/2014/main" id="{44E7BB42-D078-BF36-BC74-7B844218DF00}"/>
                </a:ext>
              </a:extLst>
            </p:cNvPr>
            <p:cNvSpPr/>
            <p:nvPr/>
          </p:nvSpPr>
          <p:spPr>
            <a:xfrm>
              <a:off x="2661575" y="1557050"/>
              <a:ext cx="64725" cy="988200"/>
            </a:xfrm>
            <a:custGeom>
              <a:avLst/>
              <a:gdLst/>
              <a:ahLst/>
              <a:cxnLst/>
              <a:rect l="l" t="t" r="r" b="b"/>
              <a:pathLst>
                <a:path w="2589" h="39528" extrusionOk="0">
                  <a:moveTo>
                    <a:pt x="259" y="0"/>
                  </a:moveTo>
                  <a:cubicBezTo>
                    <a:pt x="111" y="37"/>
                    <a:pt x="1" y="185"/>
                    <a:pt x="1" y="370"/>
                  </a:cubicBezTo>
                  <a:cubicBezTo>
                    <a:pt x="1" y="370"/>
                    <a:pt x="38" y="592"/>
                    <a:pt x="111" y="998"/>
                  </a:cubicBezTo>
                  <a:cubicBezTo>
                    <a:pt x="481" y="3882"/>
                    <a:pt x="1960" y="16341"/>
                    <a:pt x="1960" y="29096"/>
                  </a:cubicBezTo>
                  <a:cubicBezTo>
                    <a:pt x="1960" y="32497"/>
                    <a:pt x="1849" y="35936"/>
                    <a:pt x="1590" y="39189"/>
                  </a:cubicBezTo>
                  <a:cubicBezTo>
                    <a:pt x="1590" y="39374"/>
                    <a:pt x="1701" y="39522"/>
                    <a:pt x="1886" y="39522"/>
                  </a:cubicBezTo>
                  <a:cubicBezTo>
                    <a:pt x="1906" y="39526"/>
                    <a:pt x="1925" y="39528"/>
                    <a:pt x="1943" y="39528"/>
                  </a:cubicBezTo>
                  <a:cubicBezTo>
                    <a:pt x="2100" y="39528"/>
                    <a:pt x="2219" y="39395"/>
                    <a:pt x="2219" y="39263"/>
                  </a:cubicBezTo>
                  <a:cubicBezTo>
                    <a:pt x="2478" y="35973"/>
                    <a:pt x="2588" y="32497"/>
                    <a:pt x="2588" y="29096"/>
                  </a:cubicBezTo>
                  <a:cubicBezTo>
                    <a:pt x="2588" y="14456"/>
                    <a:pt x="629" y="296"/>
                    <a:pt x="629" y="259"/>
                  </a:cubicBezTo>
                  <a:cubicBezTo>
                    <a:pt x="592" y="111"/>
                    <a:pt x="444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37;p53">
              <a:extLst>
                <a:ext uri="{FF2B5EF4-FFF2-40B4-BE49-F238E27FC236}">
                  <a16:creationId xmlns:a16="http://schemas.microsoft.com/office/drawing/2014/main" id="{4329A19F-4CB5-17F3-50BD-1CAC284A8280}"/>
                </a:ext>
              </a:extLst>
            </p:cNvPr>
            <p:cNvSpPr/>
            <p:nvPr/>
          </p:nvSpPr>
          <p:spPr>
            <a:xfrm>
              <a:off x="3105225" y="1671650"/>
              <a:ext cx="81350" cy="858675"/>
            </a:xfrm>
            <a:custGeom>
              <a:avLst/>
              <a:gdLst/>
              <a:ahLst/>
              <a:cxnLst/>
              <a:rect l="l" t="t" r="r" b="b"/>
              <a:pathLst>
                <a:path w="3254" h="34347" extrusionOk="0">
                  <a:moveTo>
                    <a:pt x="296" y="1"/>
                  </a:moveTo>
                  <a:cubicBezTo>
                    <a:pt x="148" y="38"/>
                    <a:pt x="0" y="185"/>
                    <a:pt x="37" y="333"/>
                  </a:cubicBezTo>
                  <a:lnTo>
                    <a:pt x="2625" y="34051"/>
                  </a:lnTo>
                  <a:cubicBezTo>
                    <a:pt x="2625" y="34235"/>
                    <a:pt x="2773" y="34346"/>
                    <a:pt x="2958" y="34346"/>
                  </a:cubicBezTo>
                  <a:cubicBezTo>
                    <a:pt x="3106" y="34346"/>
                    <a:pt x="3254" y="34198"/>
                    <a:pt x="3217" y="34014"/>
                  </a:cubicBezTo>
                  <a:lnTo>
                    <a:pt x="629" y="296"/>
                  </a:lnTo>
                  <a:cubicBezTo>
                    <a:pt x="629" y="111"/>
                    <a:pt x="481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38;p53">
              <a:extLst>
                <a:ext uri="{FF2B5EF4-FFF2-40B4-BE49-F238E27FC236}">
                  <a16:creationId xmlns:a16="http://schemas.microsoft.com/office/drawing/2014/main" id="{3D40617E-9B68-391B-D2F7-DBAF693243CB}"/>
                </a:ext>
              </a:extLst>
            </p:cNvPr>
            <p:cNvSpPr/>
            <p:nvPr/>
          </p:nvSpPr>
          <p:spPr>
            <a:xfrm>
              <a:off x="3169925" y="1582000"/>
              <a:ext cx="157150" cy="953650"/>
            </a:xfrm>
            <a:custGeom>
              <a:avLst/>
              <a:gdLst/>
              <a:ahLst/>
              <a:cxnLst/>
              <a:rect l="l" t="t" r="r" b="b"/>
              <a:pathLst>
                <a:path w="6286" h="38146" extrusionOk="0">
                  <a:moveTo>
                    <a:pt x="296" y="0"/>
                  </a:moveTo>
                  <a:cubicBezTo>
                    <a:pt x="148" y="37"/>
                    <a:pt x="0" y="185"/>
                    <a:pt x="37" y="333"/>
                  </a:cubicBezTo>
                  <a:cubicBezTo>
                    <a:pt x="37" y="333"/>
                    <a:pt x="814" y="8245"/>
                    <a:pt x="1923" y="16859"/>
                  </a:cubicBezTo>
                  <a:cubicBezTo>
                    <a:pt x="2477" y="21185"/>
                    <a:pt x="3106" y="25695"/>
                    <a:pt x="3734" y="29503"/>
                  </a:cubicBezTo>
                  <a:cubicBezTo>
                    <a:pt x="4363" y="33311"/>
                    <a:pt x="5028" y="36380"/>
                    <a:pt x="5620" y="37932"/>
                  </a:cubicBezTo>
                  <a:cubicBezTo>
                    <a:pt x="5675" y="38069"/>
                    <a:pt x="5791" y="38146"/>
                    <a:pt x="5907" y="38146"/>
                  </a:cubicBezTo>
                  <a:cubicBezTo>
                    <a:pt x="5948" y="38146"/>
                    <a:pt x="5988" y="38136"/>
                    <a:pt x="6027" y="38117"/>
                  </a:cubicBezTo>
                  <a:cubicBezTo>
                    <a:pt x="6174" y="38043"/>
                    <a:pt x="6285" y="37858"/>
                    <a:pt x="6211" y="37711"/>
                  </a:cubicBezTo>
                  <a:cubicBezTo>
                    <a:pt x="5620" y="36269"/>
                    <a:pt x="4954" y="33163"/>
                    <a:pt x="4326" y="29392"/>
                  </a:cubicBezTo>
                  <a:cubicBezTo>
                    <a:pt x="3402" y="23699"/>
                    <a:pt x="2477" y="16415"/>
                    <a:pt x="1775" y="10574"/>
                  </a:cubicBezTo>
                  <a:cubicBezTo>
                    <a:pt x="1442" y="7653"/>
                    <a:pt x="1146" y="5065"/>
                    <a:pt x="962" y="3217"/>
                  </a:cubicBezTo>
                  <a:cubicBezTo>
                    <a:pt x="740" y="1405"/>
                    <a:pt x="629" y="296"/>
                    <a:pt x="629" y="296"/>
                  </a:cubicBezTo>
                  <a:cubicBezTo>
                    <a:pt x="629" y="111"/>
                    <a:pt x="481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39;p53">
              <a:extLst>
                <a:ext uri="{FF2B5EF4-FFF2-40B4-BE49-F238E27FC236}">
                  <a16:creationId xmlns:a16="http://schemas.microsoft.com/office/drawing/2014/main" id="{0BEAF795-05CF-5B4C-3BC0-1D527CD8B800}"/>
                </a:ext>
              </a:extLst>
            </p:cNvPr>
            <p:cNvSpPr/>
            <p:nvPr/>
          </p:nvSpPr>
          <p:spPr>
            <a:xfrm>
              <a:off x="3234625" y="1447800"/>
              <a:ext cx="256975" cy="1077700"/>
            </a:xfrm>
            <a:custGeom>
              <a:avLst/>
              <a:gdLst/>
              <a:ahLst/>
              <a:cxnLst/>
              <a:rect l="l" t="t" r="r" b="b"/>
              <a:pathLst>
                <a:path w="10279" h="43108" extrusionOk="0">
                  <a:moveTo>
                    <a:pt x="356" y="0"/>
                  </a:moveTo>
                  <a:cubicBezTo>
                    <a:pt x="336" y="0"/>
                    <a:pt x="316" y="3"/>
                    <a:pt x="296" y="8"/>
                  </a:cubicBezTo>
                  <a:cubicBezTo>
                    <a:pt x="111" y="8"/>
                    <a:pt x="0" y="193"/>
                    <a:pt x="37" y="340"/>
                  </a:cubicBezTo>
                  <a:cubicBezTo>
                    <a:pt x="37" y="340"/>
                    <a:pt x="1516" y="8918"/>
                    <a:pt x="3476" y="18530"/>
                  </a:cubicBezTo>
                  <a:cubicBezTo>
                    <a:pt x="4437" y="23336"/>
                    <a:pt x="5546" y="28401"/>
                    <a:pt x="6618" y="32764"/>
                  </a:cubicBezTo>
                  <a:cubicBezTo>
                    <a:pt x="7690" y="37163"/>
                    <a:pt x="8725" y="40823"/>
                    <a:pt x="9650" y="42931"/>
                  </a:cubicBezTo>
                  <a:cubicBezTo>
                    <a:pt x="9677" y="43039"/>
                    <a:pt x="9783" y="43108"/>
                    <a:pt x="9911" y="43108"/>
                  </a:cubicBezTo>
                  <a:cubicBezTo>
                    <a:pt x="9957" y="43108"/>
                    <a:pt x="10007" y="43098"/>
                    <a:pt x="10056" y="43079"/>
                  </a:cubicBezTo>
                  <a:cubicBezTo>
                    <a:pt x="10204" y="43005"/>
                    <a:pt x="10278" y="42820"/>
                    <a:pt x="10204" y="42672"/>
                  </a:cubicBezTo>
                  <a:cubicBezTo>
                    <a:pt x="9317" y="40675"/>
                    <a:pt x="8282" y="36978"/>
                    <a:pt x="7210" y="32616"/>
                  </a:cubicBezTo>
                  <a:cubicBezTo>
                    <a:pt x="5620" y="26072"/>
                    <a:pt x="3956" y="17975"/>
                    <a:pt x="2736" y="11543"/>
                  </a:cubicBezTo>
                  <a:cubicBezTo>
                    <a:pt x="2108" y="8289"/>
                    <a:pt x="1590" y="5479"/>
                    <a:pt x="1220" y="3446"/>
                  </a:cubicBezTo>
                  <a:cubicBezTo>
                    <a:pt x="1035" y="2448"/>
                    <a:pt x="888" y="1634"/>
                    <a:pt x="777" y="1117"/>
                  </a:cubicBezTo>
                  <a:cubicBezTo>
                    <a:pt x="703" y="562"/>
                    <a:pt x="629" y="229"/>
                    <a:pt x="629" y="229"/>
                  </a:cubicBezTo>
                  <a:cubicBezTo>
                    <a:pt x="629" y="101"/>
                    <a:pt x="48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40;p53">
              <a:extLst>
                <a:ext uri="{FF2B5EF4-FFF2-40B4-BE49-F238E27FC236}">
                  <a16:creationId xmlns:a16="http://schemas.microsoft.com/office/drawing/2014/main" id="{F69DE8BD-DF51-51A0-27CF-6230813B7520}"/>
                </a:ext>
              </a:extLst>
            </p:cNvPr>
            <p:cNvSpPr/>
            <p:nvPr/>
          </p:nvSpPr>
          <p:spPr>
            <a:xfrm>
              <a:off x="2356575" y="1508525"/>
              <a:ext cx="207050" cy="265150"/>
            </a:xfrm>
            <a:custGeom>
              <a:avLst/>
              <a:gdLst/>
              <a:ahLst/>
              <a:cxnLst/>
              <a:rect l="l" t="t" r="r" b="b"/>
              <a:pathLst>
                <a:path w="8282" h="10606" extrusionOk="0">
                  <a:moveTo>
                    <a:pt x="2784" y="0"/>
                  </a:moveTo>
                  <a:cubicBezTo>
                    <a:pt x="2558" y="0"/>
                    <a:pt x="2320" y="51"/>
                    <a:pt x="2071" y="167"/>
                  </a:cubicBezTo>
                  <a:cubicBezTo>
                    <a:pt x="0" y="1128"/>
                    <a:pt x="1294" y="6858"/>
                    <a:pt x="3365" y="9557"/>
                  </a:cubicBezTo>
                  <a:cubicBezTo>
                    <a:pt x="3957" y="10330"/>
                    <a:pt x="4614" y="10606"/>
                    <a:pt x="5249" y="10606"/>
                  </a:cubicBezTo>
                  <a:cubicBezTo>
                    <a:pt x="6832" y="10606"/>
                    <a:pt x="8282" y="8892"/>
                    <a:pt x="8282" y="8892"/>
                  </a:cubicBezTo>
                  <a:lnTo>
                    <a:pt x="5435" y="2718"/>
                  </a:lnTo>
                  <a:cubicBezTo>
                    <a:pt x="5435" y="2718"/>
                    <a:pt x="4434" y="0"/>
                    <a:pt x="2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41;p53">
              <a:extLst>
                <a:ext uri="{FF2B5EF4-FFF2-40B4-BE49-F238E27FC236}">
                  <a16:creationId xmlns:a16="http://schemas.microsoft.com/office/drawing/2014/main" id="{184DC07F-4CF5-308F-F98E-79F21C947823}"/>
                </a:ext>
              </a:extLst>
            </p:cNvPr>
            <p:cNvSpPr/>
            <p:nvPr/>
          </p:nvSpPr>
          <p:spPr>
            <a:xfrm>
              <a:off x="2389850" y="1516375"/>
              <a:ext cx="159000" cy="249575"/>
            </a:xfrm>
            <a:custGeom>
              <a:avLst/>
              <a:gdLst/>
              <a:ahLst/>
              <a:cxnLst/>
              <a:rect l="l" t="t" r="r" b="b"/>
              <a:pathLst>
                <a:path w="6360" h="9983" extrusionOk="0">
                  <a:moveTo>
                    <a:pt x="1442" y="0"/>
                  </a:moveTo>
                  <a:cubicBezTo>
                    <a:pt x="1294" y="0"/>
                    <a:pt x="1109" y="37"/>
                    <a:pt x="887" y="148"/>
                  </a:cubicBezTo>
                  <a:cubicBezTo>
                    <a:pt x="592" y="259"/>
                    <a:pt x="370" y="518"/>
                    <a:pt x="222" y="888"/>
                  </a:cubicBezTo>
                  <a:cubicBezTo>
                    <a:pt x="74" y="1258"/>
                    <a:pt x="0" y="1775"/>
                    <a:pt x="0" y="2367"/>
                  </a:cubicBezTo>
                  <a:cubicBezTo>
                    <a:pt x="0" y="4437"/>
                    <a:pt x="998" y="7395"/>
                    <a:pt x="2255" y="9058"/>
                  </a:cubicBezTo>
                  <a:cubicBezTo>
                    <a:pt x="2810" y="9761"/>
                    <a:pt x="3365" y="9983"/>
                    <a:pt x="3919" y="9983"/>
                  </a:cubicBezTo>
                  <a:cubicBezTo>
                    <a:pt x="4548" y="9983"/>
                    <a:pt x="5213" y="9650"/>
                    <a:pt x="5731" y="9280"/>
                  </a:cubicBezTo>
                  <a:cubicBezTo>
                    <a:pt x="5989" y="9095"/>
                    <a:pt x="6174" y="8910"/>
                    <a:pt x="6359" y="8763"/>
                  </a:cubicBezTo>
                  <a:cubicBezTo>
                    <a:pt x="5879" y="7801"/>
                    <a:pt x="5435" y="6840"/>
                    <a:pt x="4991" y="5879"/>
                  </a:cubicBezTo>
                  <a:cubicBezTo>
                    <a:pt x="4954" y="5879"/>
                    <a:pt x="4917" y="5879"/>
                    <a:pt x="4843" y="5842"/>
                  </a:cubicBezTo>
                  <a:lnTo>
                    <a:pt x="4326" y="5842"/>
                  </a:lnTo>
                  <a:cubicBezTo>
                    <a:pt x="4178" y="5842"/>
                    <a:pt x="3993" y="5842"/>
                    <a:pt x="3882" y="5879"/>
                  </a:cubicBezTo>
                  <a:cubicBezTo>
                    <a:pt x="3771" y="5879"/>
                    <a:pt x="3697" y="5916"/>
                    <a:pt x="3697" y="5953"/>
                  </a:cubicBezTo>
                  <a:cubicBezTo>
                    <a:pt x="3697" y="5953"/>
                    <a:pt x="3697" y="6027"/>
                    <a:pt x="3771" y="6101"/>
                  </a:cubicBezTo>
                  <a:cubicBezTo>
                    <a:pt x="3845" y="6249"/>
                    <a:pt x="3808" y="6433"/>
                    <a:pt x="3697" y="6544"/>
                  </a:cubicBezTo>
                  <a:cubicBezTo>
                    <a:pt x="3623" y="6581"/>
                    <a:pt x="3586" y="6581"/>
                    <a:pt x="3512" y="6581"/>
                  </a:cubicBezTo>
                  <a:cubicBezTo>
                    <a:pt x="3401" y="6581"/>
                    <a:pt x="3328" y="6544"/>
                    <a:pt x="3254" y="6470"/>
                  </a:cubicBezTo>
                  <a:cubicBezTo>
                    <a:pt x="3143" y="6286"/>
                    <a:pt x="3069" y="6101"/>
                    <a:pt x="3069" y="5916"/>
                  </a:cubicBezTo>
                  <a:cubicBezTo>
                    <a:pt x="3069" y="5768"/>
                    <a:pt x="3143" y="5620"/>
                    <a:pt x="3254" y="5509"/>
                  </a:cubicBezTo>
                  <a:cubicBezTo>
                    <a:pt x="3365" y="5398"/>
                    <a:pt x="3475" y="5361"/>
                    <a:pt x="3586" y="5324"/>
                  </a:cubicBezTo>
                  <a:cubicBezTo>
                    <a:pt x="3808" y="5213"/>
                    <a:pt x="4067" y="5213"/>
                    <a:pt x="4326" y="5213"/>
                  </a:cubicBezTo>
                  <a:cubicBezTo>
                    <a:pt x="4178" y="5065"/>
                    <a:pt x="3993" y="4881"/>
                    <a:pt x="3808" y="4696"/>
                  </a:cubicBezTo>
                  <a:cubicBezTo>
                    <a:pt x="3217" y="4104"/>
                    <a:pt x="2477" y="3439"/>
                    <a:pt x="1997" y="3180"/>
                  </a:cubicBezTo>
                  <a:cubicBezTo>
                    <a:pt x="1849" y="3106"/>
                    <a:pt x="1738" y="3032"/>
                    <a:pt x="1664" y="3032"/>
                  </a:cubicBezTo>
                  <a:lnTo>
                    <a:pt x="1664" y="3069"/>
                  </a:lnTo>
                  <a:cubicBezTo>
                    <a:pt x="1627" y="3143"/>
                    <a:pt x="1590" y="3291"/>
                    <a:pt x="1590" y="3476"/>
                  </a:cubicBezTo>
                  <a:cubicBezTo>
                    <a:pt x="1590" y="3993"/>
                    <a:pt x="1738" y="4659"/>
                    <a:pt x="1812" y="4992"/>
                  </a:cubicBezTo>
                  <a:cubicBezTo>
                    <a:pt x="1849" y="5065"/>
                    <a:pt x="1849" y="5139"/>
                    <a:pt x="1849" y="5139"/>
                  </a:cubicBezTo>
                  <a:cubicBezTo>
                    <a:pt x="1886" y="5324"/>
                    <a:pt x="1812" y="5472"/>
                    <a:pt x="1627" y="5509"/>
                  </a:cubicBezTo>
                  <a:cubicBezTo>
                    <a:pt x="1627" y="5509"/>
                    <a:pt x="1590" y="5546"/>
                    <a:pt x="1553" y="5546"/>
                  </a:cubicBezTo>
                  <a:cubicBezTo>
                    <a:pt x="1405" y="5546"/>
                    <a:pt x="1294" y="5435"/>
                    <a:pt x="1257" y="5287"/>
                  </a:cubicBezTo>
                  <a:cubicBezTo>
                    <a:pt x="1257" y="5287"/>
                    <a:pt x="998" y="4289"/>
                    <a:pt x="998" y="3476"/>
                  </a:cubicBezTo>
                  <a:cubicBezTo>
                    <a:pt x="998" y="3291"/>
                    <a:pt x="998" y="3143"/>
                    <a:pt x="1035" y="2995"/>
                  </a:cubicBezTo>
                  <a:cubicBezTo>
                    <a:pt x="1072" y="2810"/>
                    <a:pt x="1146" y="2662"/>
                    <a:pt x="1294" y="2551"/>
                  </a:cubicBezTo>
                  <a:cubicBezTo>
                    <a:pt x="1368" y="2478"/>
                    <a:pt x="1516" y="2404"/>
                    <a:pt x="1664" y="2404"/>
                  </a:cubicBezTo>
                  <a:lnTo>
                    <a:pt x="1812" y="2441"/>
                  </a:lnTo>
                  <a:cubicBezTo>
                    <a:pt x="1960" y="2478"/>
                    <a:pt x="2108" y="2551"/>
                    <a:pt x="2292" y="2625"/>
                  </a:cubicBezTo>
                  <a:cubicBezTo>
                    <a:pt x="2477" y="2736"/>
                    <a:pt x="2625" y="2847"/>
                    <a:pt x="2810" y="2995"/>
                  </a:cubicBezTo>
                  <a:cubicBezTo>
                    <a:pt x="3180" y="3291"/>
                    <a:pt x="3586" y="3661"/>
                    <a:pt x="3956" y="3993"/>
                  </a:cubicBezTo>
                  <a:cubicBezTo>
                    <a:pt x="4104" y="4104"/>
                    <a:pt x="4215" y="4252"/>
                    <a:pt x="4326" y="4363"/>
                  </a:cubicBezTo>
                  <a:cubicBezTo>
                    <a:pt x="3845" y="3254"/>
                    <a:pt x="3401" y="2145"/>
                    <a:pt x="2921" y="1036"/>
                  </a:cubicBezTo>
                  <a:cubicBezTo>
                    <a:pt x="2884" y="962"/>
                    <a:pt x="2847" y="888"/>
                    <a:pt x="2847" y="814"/>
                  </a:cubicBezTo>
                  <a:cubicBezTo>
                    <a:pt x="2699" y="629"/>
                    <a:pt x="2551" y="481"/>
                    <a:pt x="2366" y="370"/>
                  </a:cubicBezTo>
                  <a:cubicBezTo>
                    <a:pt x="2071" y="111"/>
                    <a:pt x="1775" y="0"/>
                    <a:pt x="144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42;p53">
              <a:extLst>
                <a:ext uri="{FF2B5EF4-FFF2-40B4-BE49-F238E27FC236}">
                  <a16:creationId xmlns:a16="http://schemas.microsoft.com/office/drawing/2014/main" id="{6D7A05F3-B71F-A9B5-149E-FD20BD6178FA}"/>
                </a:ext>
              </a:extLst>
            </p:cNvPr>
            <p:cNvSpPr/>
            <p:nvPr/>
          </p:nvSpPr>
          <p:spPr>
            <a:xfrm>
              <a:off x="2414800" y="1576450"/>
              <a:ext cx="110925" cy="105150"/>
            </a:xfrm>
            <a:custGeom>
              <a:avLst/>
              <a:gdLst/>
              <a:ahLst/>
              <a:cxnLst/>
              <a:rect l="l" t="t" r="r" b="b"/>
              <a:pathLst>
                <a:path w="4437" h="4206" extrusionOk="0">
                  <a:moveTo>
                    <a:pt x="666" y="1"/>
                  </a:moveTo>
                  <a:cubicBezTo>
                    <a:pt x="518" y="1"/>
                    <a:pt x="407" y="75"/>
                    <a:pt x="296" y="148"/>
                  </a:cubicBezTo>
                  <a:cubicBezTo>
                    <a:pt x="148" y="259"/>
                    <a:pt x="74" y="407"/>
                    <a:pt x="37" y="592"/>
                  </a:cubicBezTo>
                  <a:cubicBezTo>
                    <a:pt x="0" y="740"/>
                    <a:pt x="0" y="888"/>
                    <a:pt x="0" y="1073"/>
                  </a:cubicBezTo>
                  <a:cubicBezTo>
                    <a:pt x="0" y="1886"/>
                    <a:pt x="259" y="2884"/>
                    <a:pt x="259" y="2884"/>
                  </a:cubicBezTo>
                  <a:cubicBezTo>
                    <a:pt x="290" y="3038"/>
                    <a:pt x="424" y="3115"/>
                    <a:pt x="553" y="3115"/>
                  </a:cubicBezTo>
                  <a:cubicBezTo>
                    <a:pt x="579" y="3115"/>
                    <a:pt x="604" y="3112"/>
                    <a:pt x="629" y="3106"/>
                  </a:cubicBezTo>
                  <a:cubicBezTo>
                    <a:pt x="814" y="3069"/>
                    <a:pt x="888" y="2921"/>
                    <a:pt x="851" y="2736"/>
                  </a:cubicBezTo>
                  <a:cubicBezTo>
                    <a:pt x="851" y="2736"/>
                    <a:pt x="851" y="2662"/>
                    <a:pt x="814" y="2589"/>
                  </a:cubicBezTo>
                  <a:cubicBezTo>
                    <a:pt x="740" y="2256"/>
                    <a:pt x="592" y="1590"/>
                    <a:pt x="592" y="1073"/>
                  </a:cubicBezTo>
                  <a:cubicBezTo>
                    <a:pt x="592" y="888"/>
                    <a:pt x="629" y="740"/>
                    <a:pt x="666" y="666"/>
                  </a:cubicBezTo>
                  <a:lnTo>
                    <a:pt x="666" y="629"/>
                  </a:lnTo>
                  <a:cubicBezTo>
                    <a:pt x="740" y="629"/>
                    <a:pt x="851" y="703"/>
                    <a:pt x="999" y="777"/>
                  </a:cubicBezTo>
                  <a:cubicBezTo>
                    <a:pt x="1479" y="1036"/>
                    <a:pt x="2219" y="1701"/>
                    <a:pt x="2810" y="2293"/>
                  </a:cubicBezTo>
                  <a:cubicBezTo>
                    <a:pt x="2998" y="2480"/>
                    <a:pt x="3185" y="2653"/>
                    <a:pt x="3344" y="2810"/>
                  </a:cubicBezTo>
                  <a:lnTo>
                    <a:pt x="3344" y="2810"/>
                  </a:lnTo>
                  <a:cubicBezTo>
                    <a:pt x="3339" y="2810"/>
                    <a:pt x="3333" y="2810"/>
                    <a:pt x="3328" y="2810"/>
                  </a:cubicBezTo>
                  <a:cubicBezTo>
                    <a:pt x="3106" y="2810"/>
                    <a:pt x="2847" y="2810"/>
                    <a:pt x="2588" y="2921"/>
                  </a:cubicBezTo>
                  <a:cubicBezTo>
                    <a:pt x="2477" y="2958"/>
                    <a:pt x="2367" y="2995"/>
                    <a:pt x="2256" y="3106"/>
                  </a:cubicBezTo>
                  <a:cubicBezTo>
                    <a:pt x="2145" y="3217"/>
                    <a:pt x="2071" y="3365"/>
                    <a:pt x="2071" y="3513"/>
                  </a:cubicBezTo>
                  <a:cubicBezTo>
                    <a:pt x="2071" y="3698"/>
                    <a:pt x="2145" y="3883"/>
                    <a:pt x="2256" y="4067"/>
                  </a:cubicBezTo>
                  <a:cubicBezTo>
                    <a:pt x="2323" y="4157"/>
                    <a:pt x="2417" y="4206"/>
                    <a:pt x="2514" y="4206"/>
                  </a:cubicBezTo>
                  <a:cubicBezTo>
                    <a:pt x="2577" y="4206"/>
                    <a:pt x="2641" y="4185"/>
                    <a:pt x="2699" y="4141"/>
                  </a:cubicBezTo>
                  <a:cubicBezTo>
                    <a:pt x="2810" y="4030"/>
                    <a:pt x="2847" y="3846"/>
                    <a:pt x="2773" y="3698"/>
                  </a:cubicBezTo>
                  <a:cubicBezTo>
                    <a:pt x="2715" y="3610"/>
                    <a:pt x="2703" y="3569"/>
                    <a:pt x="2700" y="3537"/>
                  </a:cubicBezTo>
                  <a:lnTo>
                    <a:pt x="2700" y="3537"/>
                  </a:lnTo>
                  <a:cubicBezTo>
                    <a:pt x="2742" y="3515"/>
                    <a:pt x="2803" y="3476"/>
                    <a:pt x="2884" y="3476"/>
                  </a:cubicBezTo>
                  <a:cubicBezTo>
                    <a:pt x="3032" y="3439"/>
                    <a:pt x="3180" y="3439"/>
                    <a:pt x="3328" y="3439"/>
                  </a:cubicBezTo>
                  <a:lnTo>
                    <a:pt x="3845" y="3439"/>
                  </a:lnTo>
                  <a:cubicBezTo>
                    <a:pt x="3919" y="3476"/>
                    <a:pt x="3956" y="3476"/>
                    <a:pt x="3993" y="3476"/>
                  </a:cubicBezTo>
                  <a:lnTo>
                    <a:pt x="4067" y="3476"/>
                  </a:lnTo>
                  <a:cubicBezTo>
                    <a:pt x="4087" y="3482"/>
                    <a:pt x="4108" y="3485"/>
                    <a:pt x="4129" y="3485"/>
                  </a:cubicBezTo>
                  <a:cubicBezTo>
                    <a:pt x="4228" y="3485"/>
                    <a:pt x="4339" y="3419"/>
                    <a:pt x="4400" y="3328"/>
                  </a:cubicBezTo>
                  <a:cubicBezTo>
                    <a:pt x="4437" y="3217"/>
                    <a:pt x="4437" y="3069"/>
                    <a:pt x="4326" y="2958"/>
                  </a:cubicBezTo>
                  <a:cubicBezTo>
                    <a:pt x="4326" y="2958"/>
                    <a:pt x="3697" y="2293"/>
                    <a:pt x="2958" y="1590"/>
                  </a:cubicBezTo>
                  <a:cubicBezTo>
                    <a:pt x="2588" y="1258"/>
                    <a:pt x="2182" y="888"/>
                    <a:pt x="1812" y="592"/>
                  </a:cubicBezTo>
                  <a:cubicBezTo>
                    <a:pt x="1627" y="444"/>
                    <a:pt x="1479" y="333"/>
                    <a:pt x="1294" y="222"/>
                  </a:cubicBezTo>
                  <a:cubicBezTo>
                    <a:pt x="1110" y="148"/>
                    <a:pt x="962" y="75"/>
                    <a:pt x="814" y="38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43;p53">
              <a:extLst>
                <a:ext uri="{FF2B5EF4-FFF2-40B4-BE49-F238E27FC236}">
                  <a16:creationId xmlns:a16="http://schemas.microsoft.com/office/drawing/2014/main" id="{EEB31676-5B75-EEE6-185B-C9C98D462D61}"/>
                </a:ext>
              </a:extLst>
            </p:cNvPr>
            <p:cNvSpPr/>
            <p:nvPr/>
          </p:nvSpPr>
          <p:spPr>
            <a:xfrm>
              <a:off x="2375050" y="1500650"/>
              <a:ext cx="196900" cy="281025"/>
            </a:xfrm>
            <a:custGeom>
              <a:avLst/>
              <a:gdLst/>
              <a:ahLst/>
              <a:cxnLst/>
              <a:rect l="l" t="t" r="r" b="b"/>
              <a:pathLst>
                <a:path w="7876" h="11241" extrusionOk="0">
                  <a:moveTo>
                    <a:pt x="2034" y="629"/>
                  </a:moveTo>
                  <a:cubicBezTo>
                    <a:pt x="2367" y="629"/>
                    <a:pt x="2663" y="740"/>
                    <a:pt x="2958" y="999"/>
                  </a:cubicBezTo>
                  <a:cubicBezTo>
                    <a:pt x="3402" y="1332"/>
                    <a:pt x="3772" y="1850"/>
                    <a:pt x="4030" y="2330"/>
                  </a:cubicBezTo>
                  <a:cubicBezTo>
                    <a:pt x="4141" y="2552"/>
                    <a:pt x="4215" y="2737"/>
                    <a:pt x="4289" y="2885"/>
                  </a:cubicBezTo>
                  <a:cubicBezTo>
                    <a:pt x="4326" y="2959"/>
                    <a:pt x="4363" y="3033"/>
                    <a:pt x="4363" y="3070"/>
                  </a:cubicBezTo>
                  <a:lnTo>
                    <a:pt x="4400" y="3144"/>
                  </a:lnTo>
                  <a:lnTo>
                    <a:pt x="7162" y="9170"/>
                  </a:lnTo>
                  <a:lnTo>
                    <a:pt x="7162" y="9170"/>
                  </a:lnTo>
                  <a:cubicBezTo>
                    <a:pt x="7000" y="9350"/>
                    <a:pt x="6700" y="9639"/>
                    <a:pt x="6323" y="9909"/>
                  </a:cubicBezTo>
                  <a:cubicBezTo>
                    <a:pt x="5805" y="10279"/>
                    <a:pt x="5140" y="10612"/>
                    <a:pt x="4511" y="10612"/>
                  </a:cubicBezTo>
                  <a:cubicBezTo>
                    <a:pt x="3957" y="10612"/>
                    <a:pt x="3402" y="10390"/>
                    <a:pt x="2847" y="9687"/>
                  </a:cubicBezTo>
                  <a:cubicBezTo>
                    <a:pt x="1590" y="8024"/>
                    <a:pt x="592" y="5066"/>
                    <a:pt x="592" y="2996"/>
                  </a:cubicBezTo>
                  <a:cubicBezTo>
                    <a:pt x="592" y="2404"/>
                    <a:pt x="666" y="1887"/>
                    <a:pt x="814" y="1517"/>
                  </a:cubicBezTo>
                  <a:cubicBezTo>
                    <a:pt x="962" y="1147"/>
                    <a:pt x="1184" y="888"/>
                    <a:pt x="1479" y="777"/>
                  </a:cubicBezTo>
                  <a:cubicBezTo>
                    <a:pt x="1701" y="666"/>
                    <a:pt x="1886" y="629"/>
                    <a:pt x="2034" y="629"/>
                  </a:cubicBezTo>
                  <a:close/>
                  <a:moveTo>
                    <a:pt x="2034" y="1"/>
                  </a:moveTo>
                  <a:cubicBezTo>
                    <a:pt x="1775" y="1"/>
                    <a:pt x="1479" y="75"/>
                    <a:pt x="1221" y="186"/>
                  </a:cubicBezTo>
                  <a:cubicBezTo>
                    <a:pt x="740" y="408"/>
                    <a:pt x="444" y="814"/>
                    <a:pt x="259" y="1295"/>
                  </a:cubicBezTo>
                  <a:cubicBezTo>
                    <a:pt x="75" y="1776"/>
                    <a:pt x="1" y="2367"/>
                    <a:pt x="1" y="2996"/>
                  </a:cubicBezTo>
                  <a:cubicBezTo>
                    <a:pt x="1" y="5251"/>
                    <a:pt x="999" y="8245"/>
                    <a:pt x="2367" y="10057"/>
                  </a:cubicBezTo>
                  <a:cubicBezTo>
                    <a:pt x="2995" y="10870"/>
                    <a:pt x="3772" y="11240"/>
                    <a:pt x="4511" y="11240"/>
                  </a:cubicBezTo>
                  <a:cubicBezTo>
                    <a:pt x="5398" y="11203"/>
                    <a:pt x="6212" y="10759"/>
                    <a:pt x="6803" y="10316"/>
                  </a:cubicBezTo>
                  <a:cubicBezTo>
                    <a:pt x="7395" y="9872"/>
                    <a:pt x="7764" y="9429"/>
                    <a:pt x="7764" y="9429"/>
                  </a:cubicBezTo>
                  <a:cubicBezTo>
                    <a:pt x="7838" y="9318"/>
                    <a:pt x="7875" y="9207"/>
                    <a:pt x="7838" y="9096"/>
                  </a:cubicBezTo>
                  <a:lnTo>
                    <a:pt x="4955" y="2885"/>
                  </a:lnTo>
                  <a:lnTo>
                    <a:pt x="4943" y="2891"/>
                  </a:lnTo>
                  <a:lnTo>
                    <a:pt x="4943" y="2891"/>
                  </a:lnTo>
                  <a:cubicBezTo>
                    <a:pt x="4888" y="2749"/>
                    <a:pt x="4642" y="2133"/>
                    <a:pt x="4252" y="1517"/>
                  </a:cubicBezTo>
                  <a:cubicBezTo>
                    <a:pt x="3993" y="1147"/>
                    <a:pt x="3698" y="777"/>
                    <a:pt x="3365" y="482"/>
                  </a:cubicBezTo>
                  <a:cubicBezTo>
                    <a:pt x="2995" y="223"/>
                    <a:pt x="2552" y="1"/>
                    <a:pt x="2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44;p53">
              <a:extLst>
                <a:ext uri="{FF2B5EF4-FFF2-40B4-BE49-F238E27FC236}">
                  <a16:creationId xmlns:a16="http://schemas.microsoft.com/office/drawing/2014/main" id="{8BFFAC5C-4DB2-31E5-F0F9-6002551A9A42}"/>
                </a:ext>
              </a:extLst>
            </p:cNvPr>
            <p:cNvSpPr/>
            <p:nvPr/>
          </p:nvSpPr>
          <p:spPr>
            <a:xfrm>
              <a:off x="3269750" y="1420400"/>
              <a:ext cx="156225" cy="275075"/>
            </a:xfrm>
            <a:custGeom>
              <a:avLst/>
              <a:gdLst/>
              <a:ahLst/>
              <a:cxnLst/>
              <a:rect l="l" t="t" r="r" b="b"/>
              <a:pathLst>
                <a:path w="6249" h="11003" extrusionOk="0">
                  <a:moveTo>
                    <a:pt x="3508" y="0"/>
                  </a:moveTo>
                  <a:cubicBezTo>
                    <a:pt x="1552" y="0"/>
                    <a:pt x="1220" y="3322"/>
                    <a:pt x="1220" y="3322"/>
                  </a:cubicBezTo>
                  <a:lnTo>
                    <a:pt x="0" y="10051"/>
                  </a:lnTo>
                  <a:cubicBezTo>
                    <a:pt x="0" y="10051"/>
                    <a:pt x="1358" y="11003"/>
                    <a:pt x="2713" y="11003"/>
                  </a:cubicBezTo>
                  <a:cubicBezTo>
                    <a:pt x="3560" y="11003"/>
                    <a:pt x="4405" y="10631"/>
                    <a:pt x="4917" y="9422"/>
                  </a:cubicBezTo>
                  <a:cubicBezTo>
                    <a:pt x="6248" y="6317"/>
                    <a:pt x="6063" y="438"/>
                    <a:pt x="3845" y="32"/>
                  </a:cubicBezTo>
                  <a:cubicBezTo>
                    <a:pt x="3728" y="10"/>
                    <a:pt x="3615" y="0"/>
                    <a:pt x="3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45;p53">
              <a:extLst>
                <a:ext uri="{FF2B5EF4-FFF2-40B4-BE49-F238E27FC236}">
                  <a16:creationId xmlns:a16="http://schemas.microsoft.com/office/drawing/2014/main" id="{6A9E24A9-AD04-4DC7-6AD4-1023CE054676}"/>
                </a:ext>
              </a:extLst>
            </p:cNvPr>
            <p:cNvSpPr/>
            <p:nvPr/>
          </p:nvSpPr>
          <p:spPr>
            <a:xfrm>
              <a:off x="3286375" y="1428575"/>
              <a:ext cx="120175" cy="258825"/>
            </a:xfrm>
            <a:custGeom>
              <a:avLst/>
              <a:gdLst/>
              <a:ahLst/>
              <a:cxnLst/>
              <a:rect l="l" t="t" r="r" b="b"/>
              <a:pathLst>
                <a:path w="4807" h="10353" extrusionOk="0">
                  <a:moveTo>
                    <a:pt x="2847" y="0"/>
                  </a:moveTo>
                  <a:cubicBezTo>
                    <a:pt x="2478" y="0"/>
                    <a:pt x="2182" y="111"/>
                    <a:pt x="1923" y="370"/>
                  </a:cubicBezTo>
                  <a:cubicBezTo>
                    <a:pt x="1738" y="555"/>
                    <a:pt x="1590" y="777"/>
                    <a:pt x="1443" y="1072"/>
                  </a:cubicBezTo>
                  <a:cubicBezTo>
                    <a:pt x="1295" y="2736"/>
                    <a:pt x="1073" y="4400"/>
                    <a:pt x="777" y="6100"/>
                  </a:cubicBezTo>
                  <a:cubicBezTo>
                    <a:pt x="1036" y="5620"/>
                    <a:pt x="1775" y="4215"/>
                    <a:pt x="2441" y="3328"/>
                  </a:cubicBezTo>
                  <a:cubicBezTo>
                    <a:pt x="2700" y="2958"/>
                    <a:pt x="2958" y="2625"/>
                    <a:pt x="3254" y="2477"/>
                  </a:cubicBezTo>
                  <a:cubicBezTo>
                    <a:pt x="3365" y="2440"/>
                    <a:pt x="3439" y="2403"/>
                    <a:pt x="3550" y="2403"/>
                  </a:cubicBezTo>
                  <a:cubicBezTo>
                    <a:pt x="3735" y="2403"/>
                    <a:pt x="3920" y="2477"/>
                    <a:pt x="3993" y="2588"/>
                  </a:cubicBezTo>
                  <a:cubicBezTo>
                    <a:pt x="4104" y="2699"/>
                    <a:pt x="4178" y="2810"/>
                    <a:pt x="4215" y="2958"/>
                  </a:cubicBezTo>
                  <a:cubicBezTo>
                    <a:pt x="4363" y="3217"/>
                    <a:pt x="4400" y="3549"/>
                    <a:pt x="4474" y="3845"/>
                  </a:cubicBezTo>
                  <a:cubicBezTo>
                    <a:pt x="4548" y="4474"/>
                    <a:pt x="4585" y="5065"/>
                    <a:pt x="4585" y="5065"/>
                  </a:cubicBezTo>
                  <a:cubicBezTo>
                    <a:pt x="4585" y="5250"/>
                    <a:pt x="4437" y="5398"/>
                    <a:pt x="4289" y="5398"/>
                  </a:cubicBezTo>
                  <a:lnTo>
                    <a:pt x="4252" y="5398"/>
                  </a:lnTo>
                  <a:cubicBezTo>
                    <a:pt x="4104" y="5398"/>
                    <a:pt x="3957" y="5250"/>
                    <a:pt x="3957" y="5102"/>
                  </a:cubicBezTo>
                  <a:cubicBezTo>
                    <a:pt x="3957" y="5102"/>
                    <a:pt x="3957" y="5028"/>
                    <a:pt x="3957" y="4917"/>
                  </a:cubicBezTo>
                  <a:cubicBezTo>
                    <a:pt x="3957" y="4843"/>
                    <a:pt x="3957" y="4696"/>
                    <a:pt x="3920" y="4511"/>
                  </a:cubicBezTo>
                  <a:cubicBezTo>
                    <a:pt x="3883" y="4178"/>
                    <a:pt x="3846" y="3771"/>
                    <a:pt x="3735" y="3439"/>
                  </a:cubicBezTo>
                  <a:cubicBezTo>
                    <a:pt x="3698" y="3217"/>
                    <a:pt x="3587" y="3069"/>
                    <a:pt x="3550" y="3032"/>
                  </a:cubicBezTo>
                  <a:cubicBezTo>
                    <a:pt x="3476" y="3069"/>
                    <a:pt x="3291" y="3217"/>
                    <a:pt x="3106" y="3439"/>
                  </a:cubicBezTo>
                  <a:cubicBezTo>
                    <a:pt x="2921" y="3660"/>
                    <a:pt x="2736" y="3956"/>
                    <a:pt x="2552" y="4252"/>
                  </a:cubicBezTo>
                  <a:cubicBezTo>
                    <a:pt x="2182" y="4806"/>
                    <a:pt x="1849" y="5398"/>
                    <a:pt x="1590" y="5842"/>
                  </a:cubicBezTo>
                  <a:cubicBezTo>
                    <a:pt x="1812" y="5805"/>
                    <a:pt x="2071" y="5731"/>
                    <a:pt x="2293" y="5731"/>
                  </a:cubicBezTo>
                  <a:cubicBezTo>
                    <a:pt x="2441" y="5731"/>
                    <a:pt x="2626" y="5768"/>
                    <a:pt x="2773" y="5879"/>
                  </a:cubicBezTo>
                  <a:cubicBezTo>
                    <a:pt x="2958" y="5990"/>
                    <a:pt x="3032" y="6211"/>
                    <a:pt x="3032" y="6396"/>
                  </a:cubicBezTo>
                  <a:cubicBezTo>
                    <a:pt x="3032" y="6507"/>
                    <a:pt x="3032" y="6618"/>
                    <a:pt x="2995" y="6766"/>
                  </a:cubicBezTo>
                  <a:cubicBezTo>
                    <a:pt x="2958" y="6877"/>
                    <a:pt x="2810" y="6951"/>
                    <a:pt x="2700" y="6951"/>
                  </a:cubicBezTo>
                  <a:lnTo>
                    <a:pt x="2589" y="6951"/>
                  </a:lnTo>
                  <a:cubicBezTo>
                    <a:pt x="2441" y="6914"/>
                    <a:pt x="2330" y="6729"/>
                    <a:pt x="2404" y="6581"/>
                  </a:cubicBezTo>
                  <a:cubicBezTo>
                    <a:pt x="2404" y="6470"/>
                    <a:pt x="2441" y="6433"/>
                    <a:pt x="2441" y="6396"/>
                  </a:cubicBezTo>
                  <a:lnTo>
                    <a:pt x="2441" y="6359"/>
                  </a:lnTo>
                  <a:lnTo>
                    <a:pt x="2293" y="6359"/>
                  </a:lnTo>
                  <a:cubicBezTo>
                    <a:pt x="2108" y="6359"/>
                    <a:pt x="1849" y="6433"/>
                    <a:pt x="1627" y="6507"/>
                  </a:cubicBezTo>
                  <a:cubicBezTo>
                    <a:pt x="1406" y="6581"/>
                    <a:pt x="1184" y="6655"/>
                    <a:pt x="1110" y="6692"/>
                  </a:cubicBezTo>
                  <a:lnTo>
                    <a:pt x="1073" y="6692"/>
                  </a:lnTo>
                  <a:cubicBezTo>
                    <a:pt x="1036" y="6729"/>
                    <a:pt x="999" y="6729"/>
                    <a:pt x="962" y="6729"/>
                  </a:cubicBezTo>
                  <a:cubicBezTo>
                    <a:pt x="888" y="6729"/>
                    <a:pt x="777" y="6692"/>
                    <a:pt x="740" y="6655"/>
                  </a:cubicBezTo>
                  <a:cubicBezTo>
                    <a:pt x="703" y="6618"/>
                    <a:pt x="703" y="6618"/>
                    <a:pt x="703" y="6581"/>
                  </a:cubicBezTo>
                  <a:cubicBezTo>
                    <a:pt x="481" y="7653"/>
                    <a:pt x="259" y="8725"/>
                    <a:pt x="1" y="9761"/>
                  </a:cubicBezTo>
                  <a:cubicBezTo>
                    <a:pt x="112" y="9798"/>
                    <a:pt x="222" y="9871"/>
                    <a:pt x="333" y="9908"/>
                  </a:cubicBezTo>
                  <a:cubicBezTo>
                    <a:pt x="814" y="10130"/>
                    <a:pt x="1443" y="10352"/>
                    <a:pt x="2071" y="10352"/>
                  </a:cubicBezTo>
                  <a:cubicBezTo>
                    <a:pt x="2441" y="10352"/>
                    <a:pt x="2810" y="10278"/>
                    <a:pt x="3143" y="10093"/>
                  </a:cubicBezTo>
                  <a:cubicBezTo>
                    <a:pt x="3439" y="9871"/>
                    <a:pt x="3735" y="9539"/>
                    <a:pt x="3993" y="8984"/>
                  </a:cubicBezTo>
                  <a:cubicBezTo>
                    <a:pt x="4511" y="7764"/>
                    <a:pt x="4807" y="6063"/>
                    <a:pt x="4807" y="4474"/>
                  </a:cubicBezTo>
                  <a:cubicBezTo>
                    <a:pt x="4807" y="3586"/>
                    <a:pt x="4696" y="2773"/>
                    <a:pt x="4548" y="2071"/>
                  </a:cubicBezTo>
                  <a:cubicBezTo>
                    <a:pt x="4363" y="1331"/>
                    <a:pt x="4104" y="777"/>
                    <a:pt x="3809" y="444"/>
                  </a:cubicBezTo>
                  <a:cubicBezTo>
                    <a:pt x="3587" y="185"/>
                    <a:pt x="3365" y="74"/>
                    <a:pt x="310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46;p53">
              <a:extLst>
                <a:ext uri="{FF2B5EF4-FFF2-40B4-BE49-F238E27FC236}">
                  <a16:creationId xmlns:a16="http://schemas.microsoft.com/office/drawing/2014/main" id="{3F3EB36D-0FF9-E564-34A1-5AD726DB3C35}"/>
                </a:ext>
              </a:extLst>
            </p:cNvPr>
            <p:cNvSpPr/>
            <p:nvPr/>
          </p:nvSpPr>
          <p:spPr>
            <a:xfrm>
              <a:off x="3302100" y="1488650"/>
              <a:ext cx="98925" cy="113950"/>
            </a:xfrm>
            <a:custGeom>
              <a:avLst/>
              <a:gdLst/>
              <a:ahLst/>
              <a:cxnLst/>
              <a:rect l="l" t="t" r="r" b="b"/>
              <a:pathLst>
                <a:path w="3957" h="4558" extrusionOk="0">
                  <a:moveTo>
                    <a:pt x="2921" y="0"/>
                  </a:moveTo>
                  <a:cubicBezTo>
                    <a:pt x="2810" y="0"/>
                    <a:pt x="2736" y="37"/>
                    <a:pt x="2625" y="74"/>
                  </a:cubicBezTo>
                  <a:cubicBezTo>
                    <a:pt x="2329" y="222"/>
                    <a:pt x="2071" y="555"/>
                    <a:pt x="1812" y="925"/>
                  </a:cubicBezTo>
                  <a:cubicBezTo>
                    <a:pt x="961" y="2034"/>
                    <a:pt x="74" y="3882"/>
                    <a:pt x="37" y="3882"/>
                  </a:cubicBezTo>
                  <a:cubicBezTo>
                    <a:pt x="0" y="3993"/>
                    <a:pt x="0" y="4141"/>
                    <a:pt x="111" y="4252"/>
                  </a:cubicBezTo>
                  <a:cubicBezTo>
                    <a:pt x="157" y="4298"/>
                    <a:pt x="231" y="4329"/>
                    <a:pt x="307" y="4329"/>
                  </a:cubicBezTo>
                  <a:cubicBezTo>
                    <a:pt x="354" y="4329"/>
                    <a:pt x="401" y="4317"/>
                    <a:pt x="444" y="4289"/>
                  </a:cubicBezTo>
                  <a:lnTo>
                    <a:pt x="481" y="4289"/>
                  </a:lnTo>
                  <a:cubicBezTo>
                    <a:pt x="555" y="4252"/>
                    <a:pt x="777" y="4178"/>
                    <a:pt x="998" y="4104"/>
                  </a:cubicBezTo>
                  <a:cubicBezTo>
                    <a:pt x="1220" y="4030"/>
                    <a:pt x="1479" y="3956"/>
                    <a:pt x="1664" y="3956"/>
                  </a:cubicBezTo>
                  <a:cubicBezTo>
                    <a:pt x="1738" y="3956"/>
                    <a:pt x="1812" y="3956"/>
                    <a:pt x="1812" y="3993"/>
                  </a:cubicBezTo>
                  <a:cubicBezTo>
                    <a:pt x="1812" y="4030"/>
                    <a:pt x="1775" y="4067"/>
                    <a:pt x="1775" y="4178"/>
                  </a:cubicBezTo>
                  <a:cubicBezTo>
                    <a:pt x="1701" y="4326"/>
                    <a:pt x="1812" y="4511"/>
                    <a:pt x="1960" y="4548"/>
                  </a:cubicBezTo>
                  <a:cubicBezTo>
                    <a:pt x="1991" y="4554"/>
                    <a:pt x="2022" y="4557"/>
                    <a:pt x="2051" y="4557"/>
                  </a:cubicBezTo>
                  <a:cubicBezTo>
                    <a:pt x="2193" y="4557"/>
                    <a:pt x="2305" y="4485"/>
                    <a:pt x="2366" y="4363"/>
                  </a:cubicBezTo>
                  <a:cubicBezTo>
                    <a:pt x="2403" y="4215"/>
                    <a:pt x="2403" y="4104"/>
                    <a:pt x="2403" y="3993"/>
                  </a:cubicBezTo>
                  <a:cubicBezTo>
                    <a:pt x="2403" y="3808"/>
                    <a:pt x="2329" y="3587"/>
                    <a:pt x="2144" y="3476"/>
                  </a:cubicBezTo>
                  <a:cubicBezTo>
                    <a:pt x="1997" y="3365"/>
                    <a:pt x="1812" y="3328"/>
                    <a:pt x="1664" y="3328"/>
                  </a:cubicBezTo>
                  <a:cubicBezTo>
                    <a:pt x="1432" y="3328"/>
                    <a:pt x="1182" y="3382"/>
                    <a:pt x="965" y="3452"/>
                  </a:cubicBezTo>
                  <a:lnTo>
                    <a:pt x="965" y="3452"/>
                  </a:lnTo>
                  <a:cubicBezTo>
                    <a:pt x="1220" y="2989"/>
                    <a:pt x="1572" y="2392"/>
                    <a:pt x="1923" y="1849"/>
                  </a:cubicBezTo>
                  <a:cubicBezTo>
                    <a:pt x="2107" y="1553"/>
                    <a:pt x="2292" y="1257"/>
                    <a:pt x="2477" y="1036"/>
                  </a:cubicBezTo>
                  <a:cubicBezTo>
                    <a:pt x="2662" y="814"/>
                    <a:pt x="2847" y="666"/>
                    <a:pt x="2921" y="629"/>
                  </a:cubicBezTo>
                  <a:cubicBezTo>
                    <a:pt x="2958" y="666"/>
                    <a:pt x="3069" y="814"/>
                    <a:pt x="3106" y="1036"/>
                  </a:cubicBezTo>
                  <a:cubicBezTo>
                    <a:pt x="3217" y="1368"/>
                    <a:pt x="3254" y="1775"/>
                    <a:pt x="3291" y="2108"/>
                  </a:cubicBezTo>
                  <a:cubicBezTo>
                    <a:pt x="3328" y="2293"/>
                    <a:pt x="3328" y="2440"/>
                    <a:pt x="3328" y="2514"/>
                  </a:cubicBezTo>
                  <a:cubicBezTo>
                    <a:pt x="3328" y="2625"/>
                    <a:pt x="3328" y="2699"/>
                    <a:pt x="3328" y="2699"/>
                  </a:cubicBezTo>
                  <a:cubicBezTo>
                    <a:pt x="3328" y="2847"/>
                    <a:pt x="3475" y="2995"/>
                    <a:pt x="3660" y="2995"/>
                  </a:cubicBezTo>
                  <a:cubicBezTo>
                    <a:pt x="3808" y="2995"/>
                    <a:pt x="3956" y="2847"/>
                    <a:pt x="3956" y="2662"/>
                  </a:cubicBezTo>
                  <a:cubicBezTo>
                    <a:pt x="3956" y="2662"/>
                    <a:pt x="3919" y="2071"/>
                    <a:pt x="3845" y="1442"/>
                  </a:cubicBezTo>
                  <a:cubicBezTo>
                    <a:pt x="3771" y="1146"/>
                    <a:pt x="3734" y="814"/>
                    <a:pt x="3586" y="555"/>
                  </a:cubicBezTo>
                  <a:cubicBezTo>
                    <a:pt x="3549" y="407"/>
                    <a:pt x="3475" y="296"/>
                    <a:pt x="3364" y="185"/>
                  </a:cubicBezTo>
                  <a:cubicBezTo>
                    <a:pt x="3254" y="74"/>
                    <a:pt x="3106" y="0"/>
                    <a:pt x="2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47;p53">
              <a:extLst>
                <a:ext uri="{FF2B5EF4-FFF2-40B4-BE49-F238E27FC236}">
                  <a16:creationId xmlns:a16="http://schemas.microsoft.com/office/drawing/2014/main" id="{E8ADC3EC-D93F-E69F-38FA-7CE9D169D7ED}"/>
                </a:ext>
              </a:extLst>
            </p:cNvPr>
            <p:cNvSpPr/>
            <p:nvPr/>
          </p:nvSpPr>
          <p:spPr>
            <a:xfrm>
              <a:off x="3261425" y="1412850"/>
              <a:ext cx="159925" cy="290250"/>
            </a:xfrm>
            <a:custGeom>
              <a:avLst/>
              <a:gdLst/>
              <a:ahLst/>
              <a:cxnLst/>
              <a:rect l="l" t="t" r="r" b="b"/>
              <a:pathLst>
                <a:path w="6397" h="11610" extrusionOk="0">
                  <a:moveTo>
                    <a:pt x="4104" y="629"/>
                  </a:moveTo>
                  <a:cubicBezTo>
                    <a:pt x="4363" y="703"/>
                    <a:pt x="4585" y="814"/>
                    <a:pt x="4807" y="1073"/>
                  </a:cubicBezTo>
                  <a:cubicBezTo>
                    <a:pt x="5102" y="1406"/>
                    <a:pt x="5361" y="1960"/>
                    <a:pt x="5546" y="2700"/>
                  </a:cubicBezTo>
                  <a:cubicBezTo>
                    <a:pt x="5694" y="3402"/>
                    <a:pt x="5805" y="4215"/>
                    <a:pt x="5805" y="5103"/>
                  </a:cubicBezTo>
                  <a:cubicBezTo>
                    <a:pt x="5805" y="6692"/>
                    <a:pt x="5509" y="8393"/>
                    <a:pt x="4991" y="9613"/>
                  </a:cubicBezTo>
                  <a:cubicBezTo>
                    <a:pt x="4733" y="10168"/>
                    <a:pt x="4437" y="10500"/>
                    <a:pt x="4141" y="10722"/>
                  </a:cubicBezTo>
                  <a:cubicBezTo>
                    <a:pt x="3808" y="10907"/>
                    <a:pt x="3439" y="10981"/>
                    <a:pt x="3069" y="10981"/>
                  </a:cubicBezTo>
                  <a:cubicBezTo>
                    <a:pt x="2441" y="10981"/>
                    <a:pt x="1812" y="10759"/>
                    <a:pt x="1331" y="10537"/>
                  </a:cubicBezTo>
                  <a:cubicBezTo>
                    <a:pt x="1073" y="10427"/>
                    <a:pt x="888" y="10316"/>
                    <a:pt x="740" y="10242"/>
                  </a:cubicBezTo>
                  <a:cubicBezTo>
                    <a:pt x="714" y="10229"/>
                    <a:pt x="688" y="10216"/>
                    <a:pt x="664" y="10203"/>
                  </a:cubicBezTo>
                  <a:lnTo>
                    <a:pt x="664" y="10203"/>
                  </a:lnTo>
                  <a:lnTo>
                    <a:pt x="1886" y="3698"/>
                  </a:lnTo>
                  <a:lnTo>
                    <a:pt x="1886" y="3661"/>
                  </a:lnTo>
                  <a:lnTo>
                    <a:pt x="1886" y="3624"/>
                  </a:lnTo>
                  <a:cubicBezTo>
                    <a:pt x="1886" y="3476"/>
                    <a:pt x="1997" y="2663"/>
                    <a:pt x="2330" y="1923"/>
                  </a:cubicBezTo>
                  <a:cubicBezTo>
                    <a:pt x="2477" y="1554"/>
                    <a:pt x="2699" y="1221"/>
                    <a:pt x="2921" y="999"/>
                  </a:cubicBezTo>
                  <a:cubicBezTo>
                    <a:pt x="3180" y="740"/>
                    <a:pt x="3476" y="629"/>
                    <a:pt x="3845" y="629"/>
                  </a:cubicBezTo>
                  <a:close/>
                  <a:moveTo>
                    <a:pt x="3845" y="1"/>
                  </a:moveTo>
                  <a:cubicBezTo>
                    <a:pt x="3254" y="1"/>
                    <a:pt x="2773" y="260"/>
                    <a:pt x="2441" y="592"/>
                  </a:cubicBezTo>
                  <a:cubicBezTo>
                    <a:pt x="1923" y="1147"/>
                    <a:pt x="1664" y="1886"/>
                    <a:pt x="1479" y="2515"/>
                  </a:cubicBezTo>
                  <a:cubicBezTo>
                    <a:pt x="1294" y="3106"/>
                    <a:pt x="1257" y="3587"/>
                    <a:pt x="1257" y="3587"/>
                  </a:cubicBezTo>
                  <a:lnTo>
                    <a:pt x="37" y="10279"/>
                  </a:lnTo>
                  <a:cubicBezTo>
                    <a:pt x="0" y="10390"/>
                    <a:pt x="74" y="10537"/>
                    <a:pt x="148" y="10611"/>
                  </a:cubicBezTo>
                  <a:cubicBezTo>
                    <a:pt x="148" y="10611"/>
                    <a:pt x="518" y="10870"/>
                    <a:pt x="1073" y="11092"/>
                  </a:cubicBezTo>
                  <a:cubicBezTo>
                    <a:pt x="1590" y="11351"/>
                    <a:pt x="2330" y="11610"/>
                    <a:pt x="3069" y="11610"/>
                  </a:cubicBezTo>
                  <a:cubicBezTo>
                    <a:pt x="3550" y="11610"/>
                    <a:pt x="4030" y="11499"/>
                    <a:pt x="4474" y="11240"/>
                  </a:cubicBezTo>
                  <a:cubicBezTo>
                    <a:pt x="4881" y="10944"/>
                    <a:pt x="5287" y="10500"/>
                    <a:pt x="5546" y="9872"/>
                  </a:cubicBezTo>
                  <a:cubicBezTo>
                    <a:pt x="6101" y="8541"/>
                    <a:pt x="6396" y="6766"/>
                    <a:pt x="6396" y="5103"/>
                  </a:cubicBezTo>
                  <a:cubicBezTo>
                    <a:pt x="6396" y="3883"/>
                    <a:pt x="6248" y="2737"/>
                    <a:pt x="5916" y="1812"/>
                  </a:cubicBezTo>
                  <a:cubicBezTo>
                    <a:pt x="5768" y="1369"/>
                    <a:pt x="5546" y="962"/>
                    <a:pt x="5250" y="629"/>
                  </a:cubicBezTo>
                  <a:cubicBezTo>
                    <a:pt x="4991" y="334"/>
                    <a:pt x="4622" y="112"/>
                    <a:pt x="4215" y="38"/>
                  </a:cubicBezTo>
                  <a:cubicBezTo>
                    <a:pt x="4104" y="1"/>
                    <a:pt x="3956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48;p53">
              <a:extLst>
                <a:ext uri="{FF2B5EF4-FFF2-40B4-BE49-F238E27FC236}">
                  <a16:creationId xmlns:a16="http://schemas.microsoft.com/office/drawing/2014/main" id="{25FCD1E2-C48F-EE2D-E9A7-1EE41757A252}"/>
                </a:ext>
              </a:extLst>
            </p:cNvPr>
            <p:cNvSpPr/>
            <p:nvPr/>
          </p:nvSpPr>
          <p:spPr>
            <a:xfrm>
              <a:off x="2054325" y="1865750"/>
              <a:ext cx="1766300" cy="1469600"/>
            </a:xfrm>
            <a:custGeom>
              <a:avLst/>
              <a:gdLst/>
              <a:ahLst/>
              <a:cxnLst/>
              <a:rect l="l" t="t" r="r" b="b"/>
              <a:pathLst>
                <a:path w="70652" h="58784" extrusionOk="0">
                  <a:moveTo>
                    <a:pt x="28283" y="0"/>
                  </a:moveTo>
                  <a:cubicBezTo>
                    <a:pt x="28283" y="1"/>
                    <a:pt x="30021" y="13199"/>
                    <a:pt x="29097" y="15750"/>
                  </a:cubicBezTo>
                  <a:cubicBezTo>
                    <a:pt x="28135" y="18264"/>
                    <a:pt x="23218" y="19854"/>
                    <a:pt x="18597" y="20334"/>
                  </a:cubicBezTo>
                  <a:cubicBezTo>
                    <a:pt x="18132" y="20390"/>
                    <a:pt x="17648" y="20412"/>
                    <a:pt x="17149" y="20412"/>
                  </a:cubicBezTo>
                  <a:cubicBezTo>
                    <a:pt x="15982" y="20412"/>
                    <a:pt x="14739" y="20290"/>
                    <a:pt x="13495" y="20186"/>
                  </a:cubicBezTo>
                  <a:cubicBezTo>
                    <a:pt x="12212" y="20064"/>
                    <a:pt x="10929" y="19941"/>
                    <a:pt x="9714" y="19941"/>
                  </a:cubicBezTo>
                  <a:cubicBezTo>
                    <a:pt x="7640" y="19941"/>
                    <a:pt x="5766" y="20299"/>
                    <a:pt x="4437" y="21628"/>
                  </a:cubicBezTo>
                  <a:cubicBezTo>
                    <a:pt x="1258" y="24808"/>
                    <a:pt x="1" y="58784"/>
                    <a:pt x="1" y="58784"/>
                  </a:cubicBezTo>
                  <a:lnTo>
                    <a:pt x="30982" y="51316"/>
                  </a:lnTo>
                  <a:lnTo>
                    <a:pt x="41112" y="48802"/>
                  </a:lnTo>
                  <a:lnTo>
                    <a:pt x="70652" y="41851"/>
                  </a:lnTo>
                  <a:cubicBezTo>
                    <a:pt x="70652" y="41851"/>
                    <a:pt x="70578" y="24808"/>
                    <a:pt x="67398" y="21628"/>
                  </a:cubicBezTo>
                  <a:cubicBezTo>
                    <a:pt x="66069" y="20299"/>
                    <a:pt x="64196" y="19941"/>
                    <a:pt x="62122" y="19941"/>
                  </a:cubicBezTo>
                  <a:cubicBezTo>
                    <a:pt x="60907" y="19941"/>
                    <a:pt x="59624" y="20064"/>
                    <a:pt x="58340" y="20186"/>
                  </a:cubicBezTo>
                  <a:cubicBezTo>
                    <a:pt x="57097" y="20290"/>
                    <a:pt x="55853" y="20412"/>
                    <a:pt x="54686" y="20412"/>
                  </a:cubicBezTo>
                  <a:cubicBezTo>
                    <a:pt x="54188" y="20412"/>
                    <a:pt x="53703" y="20390"/>
                    <a:pt x="53239" y="20334"/>
                  </a:cubicBezTo>
                  <a:cubicBezTo>
                    <a:pt x="48617" y="19854"/>
                    <a:pt x="43700" y="18264"/>
                    <a:pt x="42739" y="15750"/>
                  </a:cubicBezTo>
                  <a:cubicBezTo>
                    <a:pt x="41815" y="13199"/>
                    <a:pt x="43552" y="1"/>
                    <a:pt x="43552" y="0"/>
                  </a:cubicBezTo>
                  <a:lnTo>
                    <a:pt x="43552" y="0"/>
                  </a:lnTo>
                  <a:lnTo>
                    <a:pt x="35899" y="1220"/>
                  </a:lnTo>
                  <a:lnTo>
                    <a:pt x="2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49;p53">
              <a:extLst>
                <a:ext uri="{FF2B5EF4-FFF2-40B4-BE49-F238E27FC236}">
                  <a16:creationId xmlns:a16="http://schemas.microsoft.com/office/drawing/2014/main" id="{E7B8BD85-36D7-8D65-E0EC-A5B6258F8335}"/>
                </a:ext>
              </a:extLst>
            </p:cNvPr>
            <p:cNvSpPr/>
            <p:nvPr/>
          </p:nvSpPr>
          <p:spPr>
            <a:xfrm>
              <a:off x="2062650" y="2189250"/>
              <a:ext cx="1729325" cy="1135950"/>
            </a:xfrm>
            <a:custGeom>
              <a:avLst/>
              <a:gdLst/>
              <a:ahLst/>
              <a:cxnLst/>
              <a:rect l="l" t="t" r="r" b="b"/>
              <a:pathLst>
                <a:path w="69173" h="45438" extrusionOk="0">
                  <a:moveTo>
                    <a:pt x="61741" y="7320"/>
                  </a:moveTo>
                  <a:cubicBezTo>
                    <a:pt x="60411" y="7320"/>
                    <a:pt x="58969" y="7468"/>
                    <a:pt x="57527" y="7579"/>
                  </a:cubicBezTo>
                  <a:cubicBezTo>
                    <a:pt x="57490" y="8430"/>
                    <a:pt x="57453" y="9613"/>
                    <a:pt x="57453" y="10944"/>
                  </a:cubicBezTo>
                  <a:cubicBezTo>
                    <a:pt x="57453" y="13014"/>
                    <a:pt x="57564" y="15528"/>
                    <a:pt x="57934" y="18116"/>
                  </a:cubicBezTo>
                  <a:cubicBezTo>
                    <a:pt x="59967" y="17561"/>
                    <a:pt x="62814" y="16933"/>
                    <a:pt x="65660" y="16933"/>
                  </a:cubicBezTo>
                  <a:cubicBezTo>
                    <a:pt x="66548" y="16933"/>
                    <a:pt x="67435" y="17007"/>
                    <a:pt x="68285" y="17155"/>
                  </a:cubicBezTo>
                  <a:lnTo>
                    <a:pt x="69173" y="17155"/>
                  </a:lnTo>
                  <a:cubicBezTo>
                    <a:pt x="68914" y="15232"/>
                    <a:pt x="68655" y="13531"/>
                    <a:pt x="68322" y="12164"/>
                  </a:cubicBezTo>
                  <a:cubicBezTo>
                    <a:pt x="67916" y="10648"/>
                    <a:pt x="67398" y="9465"/>
                    <a:pt x="66843" y="8910"/>
                  </a:cubicBezTo>
                  <a:cubicBezTo>
                    <a:pt x="66215" y="8282"/>
                    <a:pt x="65476" y="7875"/>
                    <a:pt x="64588" y="7653"/>
                  </a:cubicBezTo>
                  <a:cubicBezTo>
                    <a:pt x="63738" y="7394"/>
                    <a:pt x="62777" y="7320"/>
                    <a:pt x="61778" y="7320"/>
                  </a:cubicBezTo>
                  <a:close/>
                  <a:moveTo>
                    <a:pt x="29355" y="0"/>
                  </a:moveTo>
                  <a:cubicBezTo>
                    <a:pt x="29355" y="629"/>
                    <a:pt x="29318" y="1183"/>
                    <a:pt x="29281" y="1664"/>
                  </a:cubicBezTo>
                  <a:cubicBezTo>
                    <a:pt x="29244" y="2181"/>
                    <a:pt x="29170" y="2588"/>
                    <a:pt x="29023" y="2921"/>
                  </a:cubicBezTo>
                  <a:cubicBezTo>
                    <a:pt x="28764" y="3623"/>
                    <a:pt x="28246" y="4215"/>
                    <a:pt x="27544" y="4769"/>
                  </a:cubicBezTo>
                  <a:cubicBezTo>
                    <a:pt x="26841" y="5324"/>
                    <a:pt x="25954" y="5768"/>
                    <a:pt x="24993" y="6174"/>
                  </a:cubicBezTo>
                  <a:cubicBezTo>
                    <a:pt x="23218" y="6877"/>
                    <a:pt x="21111" y="7357"/>
                    <a:pt x="19003" y="7616"/>
                  </a:cubicBezTo>
                  <a:cubicBezTo>
                    <a:pt x="19299" y="8393"/>
                    <a:pt x="19669" y="9317"/>
                    <a:pt x="20150" y="10315"/>
                  </a:cubicBezTo>
                  <a:cubicBezTo>
                    <a:pt x="24031" y="11313"/>
                    <a:pt x="30797" y="13864"/>
                    <a:pt x="31500" y="14936"/>
                  </a:cubicBezTo>
                  <a:cubicBezTo>
                    <a:pt x="31647" y="15121"/>
                    <a:pt x="31500" y="15195"/>
                    <a:pt x="31130" y="15195"/>
                  </a:cubicBezTo>
                  <a:cubicBezTo>
                    <a:pt x="29651" y="15195"/>
                    <a:pt x="24549" y="13716"/>
                    <a:pt x="21333" y="12755"/>
                  </a:cubicBezTo>
                  <a:lnTo>
                    <a:pt x="21333" y="12755"/>
                  </a:lnTo>
                  <a:cubicBezTo>
                    <a:pt x="21739" y="13531"/>
                    <a:pt x="22183" y="14308"/>
                    <a:pt x="22664" y="15121"/>
                  </a:cubicBezTo>
                  <a:cubicBezTo>
                    <a:pt x="24512" y="18153"/>
                    <a:pt x="26915" y="21258"/>
                    <a:pt x="29799" y="23218"/>
                  </a:cubicBezTo>
                  <a:cubicBezTo>
                    <a:pt x="31721" y="24512"/>
                    <a:pt x="33866" y="25325"/>
                    <a:pt x="36232" y="25325"/>
                  </a:cubicBezTo>
                  <a:cubicBezTo>
                    <a:pt x="36712" y="25325"/>
                    <a:pt x="37230" y="25288"/>
                    <a:pt x="37748" y="25214"/>
                  </a:cubicBezTo>
                  <a:cubicBezTo>
                    <a:pt x="42739" y="24475"/>
                    <a:pt x="46029" y="21258"/>
                    <a:pt x="48210" y="17561"/>
                  </a:cubicBezTo>
                  <a:cubicBezTo>
                    <a:pt x="48802" y="16526"/>
                    <a:pt x="49319" y="15491"/>
                    <a:pt x="49763" y="14456"/>
                  </a:cubicBezTo>
                  <a:lnTo>
                    <a:pt x="49763" y="14456"/>
                  </a:lnTo>
                  <a:cubicBezTo>
                    <a:pt x="47360" y="14641"/>
                    <a:pt x="43589" y="14899"/>
                    <a:pt x="41223" y="14899"/>
                  </a:cubicBezTo>
                  <a:cubicBezTo>
                    <a:pt x="40299" y="14899"/>
                    <a:pt x="39596" y="14862"/>
                    <a:pt x="39300" y="14751"/>
                  </a:cubicBezTo>
                  <a:cubicBezTo>
                    <a:pt x="38043" y="14382"/>
                    <a:pt x="46731" y="13125"/>
                    <a:pt x="50502" y="12607"/>
                  </a:cubicBezTo>
                  <a:cubicBezTo>
                    <a:pt x="51168" y="10722"/>
                    <a:pt x="51612" y="8947"/>
                    <a:pt x="51870" y="7579"/>
                  </a:cubicBezTo>
                  <a:cubicBezTo>
                    <a:pt x="48691" y="7172"/>
                    <a:pt x="45511" y="6211"/>
                    <a:pt x="43626" y="4769"/>
                  </a:cubicBezTo>
                  <a:cubicBezTo>
                    <a:pt x="42923" y="4215"/>
                    <a:pt x="42406" y="3623"/>
                    <a:pt x="42147" y="2921"/>
                  </a:cubicBezTo>
                  <a:cubicBezTo>
                    <a:pt x="41999" y="2588"/>
                    <a:pt x="41925" y="2181"/>
                    <a:pt x="41888" y="1664"/>
                  </a:cubicBezTo>
                  <a:cubicBezTo>
                    <a:pt x="41851" y="1257"/>
                    <a:pt x="41851" y="814"/>
                    <a:pt x="41814" y="333"/>
                  </a:cubicBezTo>
                  <a:cubicBezTo>
                    <a:pt x="40520" y="961"/>
                    <a:pt x="39042" y="1368"/>
                    <a:pt x="37378" y="1405"/>
                  </a:cubicBezTo>
                  <a:lnTo>
                    <a:pt x="36749" y="1405"/>
                  </a:lnTo>
                  <a:cubicBezTo>
                    <a:pt x="32978" y="1405"/>
                    <a:pt x="30723" y="740"/>
                    <a:pt x="29355" y="0"/>
                  </a:cubicBezTo>
                  <a:close/>
                  <a:moveTo>
                    <a:pt x="9391" y="7320"/>
                  </a:moveTo>
                  <a:cubicBezTo>
                    <a:pt x="8393" y="7320"/>
                    <a:pt x="7432" y="7394"/>
                    <a:pt x="6544" y="7653"/>
                  </a:cubicBezTo>
                  <a:cubicBezTo>
                    <a:pt x="5694" y="7875"/>
                    <a:pt x="4955" y="8282"/>
                    <a:pt x="4326" y="8910"/>
                  </a:cubicBezTo>
                  <a:cubicBezTo>
                    <a:pt x="4067" y="9169"/>
                    <a:pt x="3735" y="9871"/>
                    <a:pt x="3439" y="10833"/>
                  </a:cubicBezTo>
                  <a:cubicBezTo>
                    <a:pt x="3143" y="11831"/>
                    <a:pt x="2847" y="13088"/>
                    <a:pt x="2589" y="14567"/>
                  </a:cubicBezTo>
                  <a:cubicBezTo>
                    <a:pt x="2071" y="17524"/>
                    <a:pt x="1664" y="21258"/>
                    <a:pt x="1295" y="25140"/>
                  </a:cubicBezTo>
                  <a:cubicBezTo>
                    <a:pt x="592" y="32904"/>
                    <a:pt x="185" y="41112"/>
                    <a:pt x="38" y="44402"/>
                  </a:cubicBezTo>
                  <a:cubicBezTo>
                    <a:pt x="1" y="44846"/>
                    <a:pt x="1" y="45215"/>
                    <a:pt x="1" y="45437"/>
                  </a:cubicBezTo>
                  <a:lnTo>
                    <a:pt x="11351" y="42701"/>
                  </a:lnTo>
                  <a:cubicBezTo>
                    <a:pt x="11203" y="41592"/>
                    <a:pt x="11129" y="40446"/>
                    <a:pt x="11129" y="39337"/>
                  </a:cubicBezTo>
                  <a:cubicBezTo>
                    <a:pt x="11129" y="36121"/>
                    <a:pt x="11942" y="31795"/>
                    <a:pt x="12829" y="27469"/>
                  </a:cubicBezTo>
                  <a:cubicBezTo>
                    <a:pt x="13717" y="23107"/>
                    <a:pt x="14604" y="18781"/>
                    <a:pt x="14789" y="15676"/>
                  </a:cubicBezTo>
                  <a:cubicBezTo>
                    <a:pt x="14789" y="15195"/>
                    <a:pt x="14789" y="14751"/>
                    <a:pt x="14789" y="14345"/>
                  </a:cubicBezTo>
                  <a:cubicBezTo>
                    <a:pt x="14789" y="11646"/>
                    <a:pt x="14419" y="9317"/>
                    <a:pt x="13975" y="7616"/>
                  </a:cubicBezTo>
                  <a:cubicBezTo>
                    <a:pt x="12423" y="7468"/>
                    <a:pt x="10870" y="7320"/>
                    <a:pt x="9428" y="732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50;p53">
              <a:extLst>
                <a:ext uri="{FF2B5EF4-FFF2-40B4-BE49-F238E27FC236}">
                  <a16:creationId xmlns:a16="http://schemas.microsoft.com/office/drawing/2014/main" id="{F8953FFD-E729-D7DC-8D49-C3B5504CAE71}"/>
                </a:ext>
              </a:extLst>
            </p:cNvPr>
            <p:cNvSpPr/>
            <p:nvPr/>
          </p:nvSpPr>
          <p:spPr>
            <a:xfrm>
              <a:off x="2790050" y="2053375"/>
              <a:ext cx="325375" cy="171025"/>
            </a:xfrm>
            <a:custGeom>
              <a:avLst/>
              <a:gdLst/>
              <a:ahLst/>
              <a:cxnLst/>
              <a:rect l="l" t="t" r="r" b="b"/>
              <a:pathLst>
                <a:path w="13015" h="6841" extrusionOk="0">
                  <a:moveTo>
                    <a:pt x="13014" y="0"/>
                  </a:moveTo>
                  <a:cubicBezTo>
                    <a:pt x="11979" y="1147"/>
                    <a:pt x="10907" y="1960"/>
                    <a:pt x="9798" y="2330"/>
                  </a:cubicBezTo>
                  <a:cubicBezTo>
                    <a:pt x="8836" y="2662"/>
                    <a:pt x="7875" y="2847"/>
                    <a:pt x="6914" y="2847"/>
                  </a:cubicBezTo>
                  <a:cubicBezTo>
                    <a:pt x="4474" y="2847"/>
                    <a:pt x="2108" y="1812"/>
                    <a:pt x="0" y="259"/>
                  </a:cubicBezTo>
                  <a:lnTo>
                    <a:pt x="0" y="259"/>
                  </a:lnTo>
                  <a:cubicBezTo>
                    <a:pt x="148" y="2071"/>
                    <a:pt x="259" y="3882"/>
                    <a:pt x="259" y="5361"/>
                  </a:cubicBezTo>
                  <a:lnTo>
                    <a:pt x="259" y="5435"/>
                  </a:lnTo>
                  <a:cubicBezTo>
                    <a:pt x="1627" y="6175"/>
                    <a:pt x="3882" y="6840"/>
                    <a:pt x="7653" y="6840"/>
                  </a:cubicBezTo>
                  <a:lnTo>
                    <a:pt x="8282" y="6840"/>
                  </a:lnTo>
                  <a:cubicBezTo>
                    <a:pt x="9946" y="6803"/>
                    <a:pt x="11424" y="6396"/>
                    <a:pt x="12718" y="5768"/>
                  </a:cubicBezTo>
                  <a:cubicBezTo>
                    <a:pt x="12718" y="5620"/>
                    <a:pt x="12718" y="5509"/>
                    <a:pt x="12718" y="5361"/>
                  </a:cubicBezTo>
                  <a:cubicBezTo>
                    <a:pt x="12718" y="3808"/>
                    <a:pt x="12829" y="1886"/>
                    <a:pt x="13014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51;p53">
              <a:extLst>
                <a:ext uri="{FF2B5EF4-FFF2-40B4-BE49-F238E27FC236}">
                  <a16:creationId xmlns:a16="http://schemas.microsoft.com/office/drawing/2014/main" id="{4ED2F79E-5109-7929-8507-4AEBE7EAC591}"/>
                </a:ext>
              </a:extLst>
            </p:cNvPr>
            <p:cNvSpPr/>
            <p:nvPr/>
          </p:nvSpPr>
          <p:spPr>
            <a:xfrm>
              <a:off x="3013725" y="2504425"/>
              <a:ext cx="311500" cy="57325"/>
            </a:xfrm>
            <a:custGeom>
              <a:avLst/>
              <a:gdLst/>
              <a:ahLst/>
              <a:cxnLst/>
              <a:rect l="l" t="t" r="r" b="b"/>
              <a:pathLst>
                <a:path w="12460" h="2293" extrusionOk="0">
                  <a:moveTo>
                    <a:pt x="12459" y="0"/>
                  </a:moveTo>
                  <a:cubicBezTo>
                    <a:pt x="8688" y="518"/>
                    <a:pt x="0" y="1775"/>
                    <a:pt x="1257" y="2144"/>
                  </a:cubicBezTo>
                  <a:cubicBezTo>
                    <a:pt x="1553" y="2255"/>
                    <a:pt x="2256" y="2292"/>
                    <a:pt x="3180" y="2292"/>
                  </a:cubicBezTo>
                  <a:cubicBezTo>
                    <a:pt x="5546" y="2292"/>
                    <a:pt x="9317" y="2034"/>
                    <a:pt x="11720" y="1849"/>
                  </a:cubicBezTo>
                  <a:cubicBezTo>
                    <a:pt x="11979" y="1220"/>
                    <a:pt x="12238" y="629"/>
                    <a:pt x="12459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52;p53">
              <a:extLst>
                <a:ext uri="{FF2B5EF4-FFF2-40B4-BE49-F238E27FC236}">
                  <a16:creationId xmlns:a16="http://schemas.microsoft.com/office/drawing/2014/main" id="{3DC9B4CA-011A-CAC9-5B3A-84670E903B6A}"/>
                </a:ext>
              </a:extLst>
            </p:cNvPr>
            <p:cNvSpPr/>
            <p:nvPr/>
          </p:nvSpPr>
          <p:spPr>
            <a:xfrm>
              <a:off x="2566375" y="2447125"/>
              <a:ext cx="287475" cy="122025"/>
            </a:xfrm>
            <a:custGeom>
              <a:avLst/>
              <a:gdLst/>
              <a:ahLst/>
              <a:cxnLst/>
              <a:rect l="l" t="t" r="r" b="b"/>
              <a:pathLst>
                <a:path w="11499" h="4881" extrusionOk="0">
                  <a:moveTo>
                    <a:pt x="1" y="0"/>
                  </a:moveTo>
                  <a:lnTo>
                    <a:pt x="1" y="0"/>
                  </a:lnTo>
                  <a:cubicBezTo>
                    <a:pt x="333" y="776"/>
                    <a:pt x="740" y="1590"/>
                    <a:pt x="1184" y="2440"/>
                  </a:cubicBezTo>
                  <a:cubicBezTo>
                    <a:pt x="4400" y="3401"/>
                    <a:pt x="9502" y="4880"/>
                    <a:pt x="10981" y="4880"/>
                  </a:cubicBezTo>
                  <a:cubicBezTo>
                    <a:pt x="11351" y="4880"/>
                    <a:pt x="11498" y="4806"/>
                    <a:pt x="11351" y="4621"/>
                  </a:cubicBezTo>
                  <a:cubicBezTo>
                    <a:pt x="10648" y="3549"/>
                    <a:pt x="3882" y="998"/>
                    <a:pt x="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53;p53">
              <a:extLst>
                <a:ext uri="{FF2B5EF4-FFF2-40B4-BE49-F238E27FC236}">
                  <a16:creationId xmlns:a16="http://schemas.microsoft.com/office/drawing/2014/main" id="{4677F910-C833-7B65-0344-A08B3C7547D0}"/>
                </a:ext>
              </a:extLst>
            </p:cNvPr>
            <p:cNvSpPr/>
            <p:nvPr/>
          </p:nvSpPr>
          <p:spPr>
            <a:xfrm>
              <a:off x="2046025" y="1858000"/>
              <a:ext cx="1782000" cy="1485125"/>
            </a:xfrm>
            <a:custGeom>
              <a:avLst/>
              <a:gdLst/>
              <a:ahLst/>
              <a:cxnLst/>
              <a:rect l="l" t="t" r="r" b="b"/>
              <a:pathLst>
                <a:path w="71280" h="59405" extrusionOk="0">
                  <a:moveTo>
                    <a:pt x="28963" y="668"/>
                  </a:moveTo>
                  <a:lnTo>
                    <a:pt x="36194" y="1826"/>
                  </a:lnTo>
                  <a:lnTo>
                    <a:pt x="36305" y="1826"/>
                  </a:lnTo>
                  <a:lnTo>
                    <a:pt x="43536" y="668"/>
                  </a:lnTo>
                  <a:lnTo>
                    <a:pt x="43536" y="668"/>
                  </a:lnTo>
                  <a:cubicBezTo>
                    <a:pt x="43316" y="2351"/>
                    <a:pt x="42479" y="9033"/>
                    <a:pt x="42479" y="13176"/>
                  </a:cubicBezTo>
                  <a:cubicBezTo>
                    <a:pt x="42479" y="13842"/>
                    <a:pt x="42516" y="14433"/>
                    <a:pt x="42553" y="14914"/>
                  </a:cubicBezTo>
                  <a:cubicBezTo>
                    <a:pt x="42590" y="15431"/>
                    <a:pt x="42664" y="15838"/>
                    <a:pt x="42812" y="16171"/>
                  </a:cubicBezTo>
                  <a:cubicBezTo>
                    <a:pt x="43071" y="16873"/>
                    <a:pt x="43588" y="17465"/>
                    <a:pt x="44291" y="18019"/>
                  </a:cubicBezTo>
                  <a:cubicBezTo>
                    <a:pt x="46398" y="19609"/>
                    <a:pt x="50058" y="20607"/>
                    <a:pt x="53534" y="20977"/>
                  </a:cubicBezTo>
                  <a:cubicBezTo>
                    <a:pt x="54014" y="21014"/>
                    <a:pt x="54495" y="21014"/>
                    <a:pt x="54975" y="21014"/>
                  </a:cubicBezTo>
                  <a:cubicBezTo>
                    <a:pt x="57289" y="21014"/>
                    <a:pt x="59844" y="20568"/>
                    <a:pt x="62175" y="20568"/>
                  </a:cubicBezTo>
                  <a:cubicBezTo>
                    <a:pt x="62265" y="20568"/>
                    <a:pt x="62354" y="20569"/>
                    <a:pt x="62443" y="20570"/>
                  </a:cubicBezTo>
                  <a:cubicBezTo>
                    <a:pt x="63442" y="20570"/>
                    <a:pt x="64403" y="20644"/>
                    <a:pt x="65253" y="20903"/>
                  </a:cubicBezTo>
                  <a:cubicBezTo>
                    <a:pt x="66141" y="21125"/>
                    <a:pt x="66880" y="21532"/>
                    <a:pt x="67508" y="22160"/>
                  </a:cubicBezTo>
                  <a:cubicBezTo>
                    <a:pt x="68211" y="22826"/>
                    <a:pt x="68839" y="24489"/>
                    <a:pt x="69283" y="26486"/>
                  </a:cubicBezTo>
                  <a:cubicBezTo>
                    <a:pt x="69948" y="29517"/>
                    <a:pt x="70281" y="33436"/>
                    <a:pt x="70466" y="36616"/>
                  </a:cubicBezTo>
                  <a:cubicBezTo>
                    <a:pt x="70577" y="38168"/>
                    <a:pt x="70614" y="39573"/>
                    <a:pt x="70651" y="40572"/>
                  </a:cubicBezTo>
                  <a:cubicBezTo>
                    <a:pt x="70651" y="41168"/>
                    <a:pt x="70651" y="41622"/>
                    <a:pt x="70651" y="41890"/>
                  </a:cubicBezTo>
                  <a:lnTo>
                    <a:pt x="70651" y="41890"/>
                  </a:lnTo>
                  <a:lnTo>
                    <a:pt x="41370" y="48816"/>
                  </a:lnTo>
                  <a:lnTo>
                    <a:pt x="31240" y="51330"/>
                  </a:lnTo>
                  <a:lnTo>
                    <a:pt x="31240" y="51293"/>
                  </a:lnTo>
                  <a:lnTo>
                    <a:pt x="653" y="58703"/>
                  </a:lnTo>
                  <a:lnTo>
                    <a:pt x="653" y="58703"/>
                  </a:lnTo>
                  <a:cubicBezTo>
                    <a:pt x="666" y="58458"/>
                    <a:pt x="685" y="58104"/>
                    <a:pt x="703" y="57652"/>
                  </a:cubicBezTo>
                  <a:cubicBezTo>
                    <a:pt x="850" y="54362"/>
                    <a:pt x="1257" y="46154"/>
                    <a:pt x="1960" y="38390"/>
                  </a:cubicBezTo>
                  <a:cubicBezTo>
                    <a:pt x="2329" y="34508"/>
                    <a:pt x="2736" y="30774"/>
                    <a:pt x="3254" y="27817"/>
                  </a:cubicBezTo>
                  <a:cubicBezTo>
                    <a:pt x="3512" y="26338"/>
                    <a:pt x="3808" y="25081"/>
                    <a:pt x="4104" y="24083"/>
                  </a:cubicBezTo>
                  <a:cubicBezTo>
                    <a:pt x="4400" y="23121"/>
                    <a:pt x="4732" y="22419"/>
                    <a:pt x="4991" y="22160"/>
                  </a:cubicBezTo>
                  <a:cubicBezTo>
                    <a:pt x="5620" y="21532"/>
                    <a:pt x="6359" y="21125"/>
                    <a:pt x="7209" y="20903"/>
                  </a:cubicBezTo>
                  <a:cubicBezTo>
                    <a:pt x="8097" y="20644"/>
                    <a:pt x="9058" y="20570"/>
                    <a:pt x="10056" y="20570"/>
                  </a:cubicBezTo>
                  <a:cubicBezTo>
                    <a:pt x="10145" y="20569"/>
                    <a:pt x="10235" y="20568"/>
                    <a:pt x="10324" y="20568"/>
                  </a:cubicBezTo>
                  <a:cubicBezTo>
                    <a:pt x="12656" y="20568"/>
                    <a:pt x="15210" y="21014"/>
                    <a:pt x="17524" y="21014"/>
                  </a:cubicBezTo>
                  <a:cubicBezTo>
                    <a:pt x="18005" y="21014"/>
                    <a:pt x="18485" y="21014"/>
                    <a:pt x="18966" y="20977"/>
                  </a:cubicBezTo>
                  <a:cubicBezTo>
                    <a:pt x="21295" y="20718"/>
                    <a:pt x="23698" y="20201"/>
                    <a:pt x="25658" y="19424"/>
                  </a:cubicBezTo>
                  <a:cubicBezTo>
                    <a:pt x="26619" y="19018"/>
                    <a:pt x="27506" y="18574"/>
                    <a:pt x="28209" y="18019"/>
                  </a:cubicBezTo>
                  <a:cubicBezTo>
                    <a:pt x="28911" y="17465"/>
                    <a:pt x="29429" y="16873"/>
                    <a:pt x="29688" y="16171"/>
                  </a:cubicBezTo>
                  <a:cubicBezTo>
                    <a:pt x="29835" y="15838"/>
                    <a:pt x="29909" y="15431"/>
                    <a:pt x="29946" y="14914"/>
                  </a:cubicBezTo>
                  <a:cubicBezTo>
                    <a:pt x="29983" y="14433"/>
                    <a:pt x="30020" y="13842"/>
                    <a:pt x="30020" y="13176"/>
                  </a:cubicBezTo>
                  <a:cubicBezTo>
                    <a:pt x="30020" y="9033"/>
                    <a:pt x="29183" y="2351"/>
                    <a:pt x="28963" y="668"/>
                  </a:cubicBezTo>
                  <a:close/>
                  <a:moveTo>
                    <a:pt x="28586" y="0"/>
                  </a:moveTo>
                  <a:cubicBezTo>
                    <a:pt x="28522" y="0"/>
                    <a:pt x="28448" y="34"/>
                    <a:pt x="28394" y="89"/>
                  </a:cubicBezTo>
                  <a:cubicBezTo>
                    <a:pt x="28320" y="163"/>
                    <a:pt x="28283" y="273"/>
                    <a:pt x="28320" y="347"/>
                  </a:cubicBezTo>
                  <a:cubicBezTo>
                    <a:pt x="28320" y="347"/>
                    <a:pt x="28394" y="865"/>
                    <a:pt x="28467" y="1715"/>
                  </a:cubicBezTo>
                  <a:cubicBezTo>
                    <a:pt x="28800" y="4192"/>
                    <a:pt x="29392" y="9664"/>
                    <a:pt x="29392" y="13176"/>
                  </a:cubicBezTo>
                  <a:cubicBezTo>
                    <a:pt x="29392" y="13805"/>
                    <a:pt x="29355" y="14396"/>
                    <a:pt x="29318" y="14877"/>
                  </a:cubicBezTo>
                  <a:cubicBezTo>
                    <a:pt x="29281" y="15321"/>
                    <a:pt x="29207" y="15727"/>
                    <a:pt x="29133" y="15949"/>
                  </a:cubicBezTo>
                  <a:cubicBezTo>
                    <a:pt x="28911" y="16504"/>
                    <a:pt x="28467" y="17058"/>
                    <a:pt x="27839" y="17539"/>
                  </a:cubicBezTo>
                  <a:cubicBezTo>
                    <a:pt x="25917" y="19018"/>
                    <a:pt x="22330" y="20016"/>
                    <a:pt x="18892" y="20349"/>
                  </a:cubicBezTo>
                  <a:cubicBezTo>
                    <a:pt x="18448" y="20386"/>
                    <a:pt x="18005" y="20422"/>
                    <a:pt x="17524" y="20422"/>
                  </a:cubicBezTo>
                  <a:cubicBezTo>
                    <a:pt x="15195" y="20422"/>
                    <a:pt x="12533" y="19942"/>
                    <a:pt x="10056" y="19942"/>
                  </a:cubicBezTo>
                  <a:cubicBezTo>
                    <a:pt x="9021" y="19942"/>
                    <a:pt x="7986" y="20016"/>
                    <a:pt x="7062" y="20275"/>
                  </a:cubicBezTo>
                  <a:cubicBezTo>
                    <a:pt x="6137" y="20570"/>
                    <a:pt x="5250" y="21014"/>
                    <a:pt x="4548" y="21716"/>
                  </a:cubicBezTo>
                  <a:cubicBezTo>
                    <a:pt x="4067" y="22197"/>
                    <a:pt x="3734" y="23121"/>
                    <a:pt x="3364" y="24341"/>
                  </a:cubicBezTo>
                  <a:cubicBezTo>
                    <a:pt x="2181" y="28741"/>
                    <a:pt x="1331" y="37392"/>
                    <a:pt x="813" y="44971"/>
                  </a:cubicBezTo>
                  <a:cubicBezTo>
                    <a:pt x="259" y="52587"/>
                    <a:pt x="37" y="59094"/>
                    <a:pt x="37" y="59094"/>
                  </a:cubicBezTo>
                  <a:cubicBezTo>
                    <a:pt x="0" y="59168"/>
                    <a:pt x="74" y="59279"/>
                    <a:pt x="148" y="59316"/>
                  </a:cubicBezTo>
                  <a:cubicBezTo>
                    <a:pt x="202" y="59370"/>
                    <a:pt x="256" y="59404"/>
                    <a:pt x="325" y="59404"/>
                  </a:cubicBezTo>
                  <a:cubicBezTo>
                    <a:pt x="350" y="59404"/>
                    <a:pt x="377" y="59400"/>
                    <a:pt x="407" y="59390"/>
                  </a:cubicBezTo>
                  <a:lnTo>
                    <a:pt x="31388" y="51922"/>
                  </a:lnTo>
                  <a:lnTo>
                    <a:pt x="41518" y="49408"/>
                  </a:lnTo>
                  <a:lnTo>
                    <a:pt x="71058" y="42457"/>
                  </a:lnTo>
                  <a:cubicBezTo>
                    <a:pt x="71169" y="42420"/>
                    <a:pt x="71279" y="42272"/>
                    <a:pt x="71279" y="42124"/>
                  </a:cubicBezTo>
                  <a:cubicBezTo>
                    <a:pt x="71279" y="42124"/>
                    <a:pt x="71279" y="37873"/>
                    <a:pt x="70836" y="33214"/>
                  </a:cubicBezTo>
                  <a:cubicBezTo>
                    <a:pt x="70651" y="30848"/>
                    <a:pt x="70318" y="28445"/>
                    <a:pt x="69875" y="26375"/>
                  </a:cubicBezTo>
                  <a:cubicBezTo>
                    <a:pt x="69394" y="24304"/>
                    <a:pt x="68802" y="22604"/>
                    <a:pt x="67952" y="21716"/>
                  </a:cubicBezTo>
                  <a:cubicBezTo>
                    <a:pt x="67213" y="21014"/>
                    <a:pt x="66362" y="20570"/>
                    <a:pt x="65438" y="20275"/>
                  </a:cubicBezTo>
                  <a:cubicBezTo>
                    <a:pt x="64514" y="20016"/>
                    <a:pt x="63479" y="19942"/>
                    <a:pt x="62443" y="19942"/>
                  </a:cubicBezTo>
                  <a:cubicBezTo>
                    <a:pt x="59966" y="19942"/>
                    <a:pt x="57305" y="20422"/>
                    <a:pt x="54975" y="20422"/>
                  </a:cubicBezTo>
                  <a:cubicBezTo>
                    <a:pt x="54495" y="20422"/>
                    <a:pt x="54051" y="20386"/>
                    <a:pt x="53607" y="20349"/>
                  </a:cubicBezTo>
                  <a:cubicBezTo>
                    <a:pt x="51315" y="20127"/>
                    <a:pt x="48949" y="19609"/>
                    <a:pt x="47064" y="18833"/>
                  </a:cubicBezTo>
                  <a:cubicBezTo>
                    <a:pt x="46139" y="18463"/>
                    <a:pt x="45289" y="18019"/>
                    <a:pt x="44661" y="17539"/>
                  </a:cubicBezTo>
                  <a:cubicBezTo>
                    <a:pt x="44032" y="17058"/>
                    <a:pt x="43588" y="16504"/>
                    <a:pt x="43367" y="15949"/>
                  </a:cubicBezTo>
                  <a:cubicBezTo>
                    <a:pt x="43293" y="15727"/>
                    <a:pt x="43219" y="15321"/>
                    <a:pt x="43182" y="14877"/>
                  </a:cubicBezTo>
                  <a:cubicBezTo>
                    <a:pt x="43108" y="14396"/>
                    <a:pt x="43108" y="13805"/>
                    <a:pt x="43108" y="13176"/>
                  </a:cubicBezTo>
                  <a:cubicBezTo>
                    <a:pt x="43108" y="10847"/>
                    <a:pt x="43367" y="7631"/>
                    <a:pt x="43662" y="5006"/>
                  </a:cubicBezTo>
                  <a:cubicBezTo>
                    <a:pt x="43773" y="3712"/>
                    <a:pt x="43921" y="2529"/>
                    <a:pt x="44032" y="1715"/>
                  </a:cubicBezTo>
                  <a:cubicBezTo>
                    <a:pt x="44106" y="865"/>
                    <a:pt x="44180" y="347"/>
                    <a:pt x="44180" y="347"/>
                  </a:cubicBezTo>
                  <a:cubicBezTo>
                    <a:pt x="44180" y="273"/>
                    <a:pt x="44180" y="163"/>
                    <a:pt x="44106" y="89"/>
                  </a:cubicBezTo>
                  <a:cubicBezTo>
                    <a:pt x="44052" y="34"/>
                    <a:pt x="43978" y="0"/>
                    <a:pt x="43913" y="0"/>
                  </a:cubicBezTo>
                  <a:cubicBezTo>
                    <a:pt x="43890" y="0"/>
                    <a:pt x="43867" y="5"/>
                    <a:pt x="43847" y="15"/>
                  </a:cubicBezTo>
                  <a:lnTo>
                    <a:pt x="36231" y="1198"/>
                  </a:lnTo>
                  <a:lnTo>
                    <a:pt x="28652" y="15"/>
                  </a:lnTo>
                  <a:cubicBezTo>
                    <a:pt x="28633" y="5"/>
                    <a:pt x="28610" y="0"/>
                    <a:pt x="28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54;p53">
              <a:extLst>
                <a:ext uri="{FF2B5EF4-FFF2-40B4-BE49-F238E27FC236}">
                  <a16:creationId xmlns:a16="http://schemas.microsoft.com/office/drawing/2014/main" id="{59C51B74-F0D2-C654-95D0-1CF3F3D796EC}"/>
                </a:ext>
              </a:extLst>
            </p:cNvPr>
            <p:cNvSpPr/>
            <p:nvPr/>
          </p:nvSpPr>
          <p:spPr>
            <a:xfrm>
              <a:off x="2348250" y="2372250"/>
              <a:ext cx="1243150" cy="890100"/>
            </a:xfrm>
            <a:custGeom>
              <a:avLst/>
              <a:gdLst/>
              <a:ahLst/>
              <a:cxnLst/>
              <a:rect l="l" t="t" r="r" b="b"/>
              <a:pathLst>
                <a:path w="49726" h="35604" extrusionOk="0">
                  <a:moveTo>
                    <a:pt x="40816" y="0"/>
                  </a:moveTo>
                  <a:cubicBezTo>
                    <a:pt x="39855" y="4917"/>
                    <a:pt x="36527" y="16711"/>
                    <a:pt x="26398" y="18190"/>
                  </a:cubicBezTo>
                  <a:cubicBezTo>
                    <a:pt x="25854" y="18271"/>
                    <a:pt x="25321" y="18310"/>
                    <a:pt x="24798" y="18310"/>
                  </a:cubicBezTo>
                  <a:cubicBezTo>
                    <a:pt x="15083" y="18310"/>
                    <a:pt x="8995" y="4879"/>
                    <a:pt x="7136" y="37"/>
                  </a:cubicBezTo>
                  <a:cubicBezTo>
                    <a:pt x="7025" y="74"/>
                    <a:pt x="6951" y="74"/>
                    <a:pt x="6840" y="74"/>
                  </a:cubicBezTo>
                  <a:cubicBezTo>
                    <a:pt x="6360" y="131"/>
                    <a:pt x="5864" y="155"/>
                    <a:pt x="5355" y="155"/>
                  </a:cubicBezTo>
                  <a:cubicBezTo>
                    <a:pt x="4533" y="155"/>
                    <a:pt x="3679" y="92"/>
                    <a:pt x="2810" y="0"/>
                  </a:cubicBezTo>
                  <a:lnTo>
                    <a:pt x="2810" y="0"/>
                  </a:lnTo>
                  <a:cubicBezTo>
                    <a:pt x="3328" y="2034"/>
                    <a:pt x="3808" y="4954"/>
                    <a:pt x="3661" y="8356"/>
                  </a:cubicBezTo>
                  <a:cubicBezTo>
                    <a:pt x="3328" y="14715"/>
                    <a:pt x="1" y="25695"/>
                    <a:pt x="1" y="32017"/>
                  </a:cubicBezTo>
                  <a:cubicBezTo>
                    <a:pt x="1" y="33200"/>
                    <a:pt x="111" y="34420"/>
                    <a:pt x="296" y="35603"/>
                  </a:cubicBezTo>
                  <a:lnTo>
                    <a:pt x="49726" y="23514"/>
                  </a:lnTo>
                  <a:cubicBezTo>
                    <a:pt x="49097" y="21443"/>
                    <a:pt x="48321" y="19225"/>
                    <a:pt x="47508" y="16785"/>
                  </a:cubicBezTo>
                  <a:cubicBezTo>
                    <a:pt x="45437" y="10352"/>
                    <a:pt x="45622" y="2958"/>
                    <a:pt x="45807" y="0"/>
                  </a:cubicBezTo>
                  <a:lnTo>
                    <a:pt x="45807" y="0"/>
                  </a:lnTo>
                  <a:cubicBezTo>
                    <a:pt x="44839" y="73"/>
                    <a:pt x="43855" y="146"/>
                    <a:pt x="42917" y="146"/>
                  </a:cubicBezTo>
                  <a:cubicBezTo>
                    <a:pt x="42423" y="146"/>
                    <a:pt x="41941" y="125"/>
                    <a:pt x="41482" y="74"/>
                  </a:cubicBezTo>
                  <a:cubicBezTo>
                    <a:pt x="41260" y="74"/>
                    <a:pt x="41038" y="37"/>
                    <a:pt x="40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55;p53">
              <a:extLst>
                <a:ext uri="{FF2B5EF4-FFF2-40B4-BE49-F238E27FC236}">
                  <a16:creationId xmlns:a16="http://schemas.microsoft.com/office/drawing/2014/main" id="{7C412BF2-AD11-8161-4CD2-4A6956E46CCD}"/>
                </a:ext>
              </a:extLst>
            </p:cNvPr>
            <p:cNvSpPr/>
            <p:nvPr/>
          </p:nvSpPr>
          <p:spPr>
            <a:xfrm>
              <a:off x="2340850" y="2363925"/>
              <a:ext cx="1259800" cy="906425"/>
            </a:xfrm>
            <a:custGeom>
              <a:avLst/>
              <a:gdLst/>
              <a:ahLst/>
              <a:cxnLst/>
              <a:rect l="l" t="t" r="r" b="b"/>
              <a:pathLst>
                <a:path w="50392" h="36257" extrusionOk="0">
                  <a:moveTo>
                    <a:pt x="45792" y="655"/>
                  </a:moveTo>
                  <a:cubicBezTo>
                    <a:pt x="45753" y="1510"/>
                    <a:pt x="45696" y="2635"/>
                    <a:pt x="45696" y="3957"/>
                  </a:cubicBezTo>
                  <a:cubicBezTo>
                    <a:pt x="45696" y="7580"/>
                    <a:pt x="46029" y="12608"/>
                    <a:pt x="47545" y="17192"/>
                  </a:cubicBezTo>
                  <a:cubicBezTo>
                    <a:pt x="48280" y="19539"/>
                    <a:pt x="49016" y="21653"/>
                    <a:pt x="49626" y="23630"/>
                  </a:cubicBezTo>
                  <a:lnTo>
                    <a:pt x="49626" y="23630"/>
                  </a:lnTo>
                  <a:lnTo>
                    <a:pt x="837" y="35562"/>
                  </a:lnTo>
                  <a:lnTo>
                    <a:pt x="837" y="35562"/>
                  </a:lnTo>
                  <a:cubicBezTo>
                    <a:pt x="683" y="34492"/>
                    <a:pt x="592" y="33421"/>
                    <a:pt x="592" y="32350"/>
                  </a:cubicBezTo>
                  <a:cubicBezTo>
                    <a:pt x="592" y="29244"/>
                    <a:pt x="1443" y="24919"/>
                    <a:pt x="2293" y="20593"/>
                  </a:cubicBezTo>
                  <a:cubicBezTo>
                    <a:pt x="3180" y="16268"/>
                    <a:pt x="4104" y="11905"/>
                    <a:pt x="4252" y="8689"/>
                  </a:cubicBezTo>
                  <a:cubicBezTo>
                    <a:pt x="4289" y="8245"/>
                    <a:pt x="4289" y="7801"/>
                    <a:pt x="4289" y="7358"/>
                  </a:cubicBezTo>
                  <a:cubicBezTo>
                    <a:pt x="4289" y="4705"/>
                    <a:pt x="3914" y="2428"/>
                    <a:pt x="3508" y="699"/>
                  </a:cubicBezTo>
                  <a:lnTo>
                    <a:pt x="3508" y="699"/>
                  </a:lnTo>
                  <a:cubicBezTo>
                    <a:pt x="4275" y="751"/>
                    <a:pt x="5016" y="777"/>
                    <a:pt x="5731" y="777"/>
                  </a:cubicBezTo>
                  <a:cubicBezTo>
                    <a:pt x="6249" y="777"/>
                    <a:pt x="6692" y="777"/>
                    <a:pt x="7173" y="740"/>
                  </a:cubicBezTo>
                  <a:cubicBezTo>
                    <a:pt x="7194" y="733"/>
                    <a:pt x="7213" y="728"/>
                    <a:pt x="7232" y="723"/>
                  </a:cubicBezTo>
                  <a:lnTo>
                    <a:pt x="7232" y="723"/>
                  </a:lnTo>
                  <a:cubicBezTo>
                    <a:pt x="8227" y="3215"/>
                    <a:pt x="10190" y="7635"/>
                    <a:pt x="13088" y="11536"/>
                  </a:cubicBezTo>
                  <a:cubicBezTo>
                    <a:pt x="14567" y="13532"/>
                    <a:pt x="16305" y="15380"/>
                    <a:pt x="18338" y="16748"/>
                  </a:cubicBezTo>
                  <a:cubicBezTo>
                    <a:pt x="20335" y="18116"/>
                    <a:pt x="22590" y="18967"/>
                    <a:pt x="25104" y="18967"/>
                  </a:cubicBezTo>
                  <a:cubicBezTo>
                    <a:pt x="25621" y="18967"/>
                    <a:pt x="26176" y="18930"/>
                    <a:pt x="26730" y="18856"/>
                  </a:cubicBezTo>
                  <a:cubicBezTo>
                    <a:pt x="31906" y="18079"/>
                    <a:pt x="35382" y="14678"/>
                    <a:pt x="37600" y="10870"/>
                  </a:cubicBezTo>
                  <a:cubicBezTo>
                    <a:pt x="39773" y="7235"/>
                    <a:pt x="40848" y="3189"/>
                    <a:pt x="41353" y="683"/>
                  </a:cubicBezTo>
                  <a:lnTo>
                    <a:pt x="41353" y="683"/>
                  </a:lnTo>
                  <a:cubicBezTo>
                    <a:pt x="41482" y="697"/>
                    <a:pt x="41611" y="719"/>
                    <a:pt x="41741" y="740"/>
                  </a:cubicBezTo>
                  <a:cubicBezTo>
                    <a:pt x="42221" y="777"/>
                    <a:pt x="42665" y="777"/>
                    <a:pt x="43145" y="777"/>
                  </a:cubicBezTo>
                  <a:cubicBezTo>
                    <a:pt x="44027" y="777"/>
                    <a:pt x="44910" y="719"/>
                    <a:pt x="45792" y="655"/>
                  </a:cubicBezTo>
                  <a:close/>
                  <a:moveTo>
                    <a:pt x="46103" y="1"/>
                  </a:moveTo>
                  <a:cubicBezTo>
                    <a:pt x="45068" y="112"/>
                    <a:pt x="44107" y="185"/>
                    <a:pt x="43145" y="185"/>
                  </a:cubicBezTo>
                  <a:cubicBezTo>
                    <a:pt x="42702" y="185"/>
                    <a:pt x="42258" y="149"/>
                    <a:pt x="41814" y="112"/>
                  </a:cubicBezTo>
                  <a:cubicBezTo>
                    <a:pt x="41593" y="75"/>
                    <a:pt x="41371" y="75"/>
                    <a:pt x="41149" y="38"/>
                  </a:cubicBezTo>
                  <a:cubicBezTo>
                    <a:pt x="41130" y="33"/>
                    <a:pt x="41111" y="31"/>
                    <a:pt x="41092" y="31"/>
                  </a:cubicBezTo>
                  <a:cubicBezTo>
                    <a:pt x="40965" y="31"/>
                    <a:pt x="40848" y="135"/>
                    <a:pt x="40816" y="296"/>
                  </a:cubicBezTo>
                  <a:cubicBezTo>
                    <a:pt x="40336" y="2736"/>
                    <a:pt x="39264" y="6877"/>
                    <a:pt x="37082" y="10574"/>
                  </a:cubicBezTo>
                  <a:cubicBezTo>
                    <a:pt x="34901" y="14271"/>
                    <a:pt x="31611" y="17488"/>
                    <a:pt x="26620" y="18227"/>
                  </a:cubicBezTo>
                  <a:cubicBezTo>
                    <a:pt x="26102" y="18301"/>
                    <a:pt x="25584" y="18338"/>
                    <a:pt x="25104" y="18338"/>
                  </a:cubicBezTo>
                  <a:cubicBezTo>
                    <a:pt x="22738" y="18338"/>
                    <a:pt x="20593" y="17525"/>
                    <a:pt x="18671" y="16231"/>
                  </a:cubicBezTo>
                  <a:cubicBezTo>
                    <a:pt x="15787" y="14271"/>
                    <a:pt x="13384" y="11166"/>
                    <a:pt x="11536" y="8134"/>
                  </a:cubicBezTo>
                  <a:cubicBezTo>
                    <a:pt x="9687" y="5103"/>
                    <a:pt x="8430" y="2071"/>
                    <a:pt x="7728" y="259"/>
                  </a:cubicBezTo>
                  <a:cubicBezTo>
                    <a:pt x="7654" y="149"/>
                    <a:pt x="7543" y="75"/>
                    <a:pt x="7395" y="75"/>
                  </a:cubicBezTo>
                  <a:cubicBezTo>
                    <a:pt x="7284" y="75"/>
                    <a:pt x="7210" y="112"/>
                    <a:pt x="7099" y="112"/>
                  </a:cubicBezTo>
                  <a:cubicBezTo>
                    <a:pt x="6655" y="149"/>
                    <a:pt x="6212" y="185"/>
                    <a:pt x="5731" y="185"/>
                  </a:cubicBezTo>
                  <a:cubicBezTo>
                    <a:pt x="4918" y="185"/>
                    <a:pt x="4031" y="112"/>
                    <a:pt x="3106" y="38"/>
                  </a:cubicBezTo>
                  <a:cubicBezTo>
                    <a:pt x="3032" y="38"/>
                    <a:pt x="2921" y="75"/>
                    <a:pt x="2847" y="149"/>
                  </a:cubicBezTo>
                  <a:cubicBezTo>
                    <a:pt x="2811" y="222"/>
                    <a:pt x="2774" y="333"/>
                    <a:pt x="2811" y="407"/>
                  </a:cubicBezTo>
                  <a:cubicBezTo>
                    <a:pt x="3254" y="2145"/>
                    <a:pt x="3661" y="4548"/>
                    <a:pt x="3661" y="7358"/>
                  </a:cubicBezTo>
                  <a:cubicBezTo>
                    <a:pt x="3661" y="7764"/>
                    <a:pt x="3661" y="8208"/>
                    <a:pt x="3661" y="8689"/>
                  </a:cubicBezTo>
                  <a:cubicBezTo>
                    <a:pt x="3476" y="11794"/>
                    <a:pt x="2589" y="16120"/>
                    <a:pt x="1701" y="20482"/>
                  </a:cubicBezTo>
                  <a:cubicBezTo>
                    <a:pt x="814" y="24808"/>
                    <a:pt x="1" y="29134"/>
                    <a:pt x="1" y="32350"/>
                  </a:cubicBezTo>
                  <a:cubicBezTo>
                    <a:pt x="1" y="33570"/>
                    <a:pt x="112" y="34790"/>
                    <a:pt x="260" y="36010"/>
                  </a:cubicBezTo>
                  <a:cubicBezTo>
                    <a:pt x="297" y="36084"/>
                    <a:pt x="333" y="36158"/>
                    <a:pt x="407" y="36195"/>
                  </a:cubicBezTo>
                  <a:cubicBezTo>
                    <a:pt x="451" y="36238"/>
                    <a:pt x="494" y="36256"/>
                    <a:pt x="545" y="36256"/>
                  </a:cubicBezTo>
                  <a:cubicBezTo>
                    <a:pt x="581" y="36256"/>
                    <a:pt x="620" y="36247"/>
                    <a:pt x="666" y="36232"/>
                  </a:cubicBezTo>
                  <a:lnTo>
                    <a:pt x="50001" y="24166"/>
                  </a:lnTo>
                  <a:lnTo>
                    <a:pt x="50001" y="24166"/>
                  </a:lnTo>
                  <a:cubicBezTo>
                    <a:pt x="50007" y="24166"/>
                    <a:pt x="50012" y="24166"/>
                    <a:pt x="50017" y="24166"/>
                  </a:cubicBezTo>
                  <a:cubicBezTo>
                    <a:pt x="50054" y="24166"/>
                    <a:pt x="50092" y="24159"/>
                    <a:pt x="50133" y="24143"/>
                  </a:cubicBezTo>
                  <a:cubicBezTo>
                    <a:pt x="50281" y="24106"/>
                    <a:pt x="50392" y="23921"/>
                    <a:pt x="50318" y="23773"/>
                  </a:cubicBezTo>
                  <a:lnTo>
                    <a:pt x="50318" y="23773"/>
                  </a:lnTo>
                  <a:cubicBezTo>
                    <a:pt x="50318" y="23773"/>
                    <a:pt x="50318" y="23773"/>
                    <a:pt x="50318" y="23773"/>
                  </a:cubicBezTo>
                  <a:cubicBezTo>
                    <a:pt x="50316" y="23764"/>
                    <a:pt x="50313" y="23755"/>
                    <a:pt x="50310" y="23747"/>
                  </a:cubicBezTo>
                  <a:lnTo>
                    <a:pt x="50310" y="23747"/>
                  </a:lnTo>
                  <a:cubicBezTo>
                    <a:pt x="49683" y="21647"/>
                    <a:pt x="48910" y="19437"/>
                    <a:pt x="48099" y="17007"/>
                  </a:cubicBezTo>
                  <a:cubicBezTo>
                    <a:pt x="46658" y="12534"/>
                    <a:pt x="46325" y="7543"/>
                    <a:pt x="46325" y="3957"/>
                  </a:cubicBezTo>
                  <a:cubicBezTo>
                    <a:pt x="46325" y="2478"/>
                    <a:pt x="46362" y="1221"/>
                    <a:pt x="46436" y="333"/>
                  </a:cubicBezTo>
                  <a:cubicBezTo>
                    <a:pt x="46436" y="259"/>
                    <a:pt x="46399" y="149"/>
                    <a:pt x="46325" y="112"/>
                  </a:cubicBezTo>
                  <a:cubicBezTo>
                    <a:pt x="46288" y="38"/>
                    <a:pt x="46177" y="1"/>
                    <a:pt x="46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6;p53">
              <a:extLst>
                <a:ext uri="{FF2B5EF4-FFF2-40B4-BE49-F238E27FC236}">
                  <a16:creationId xmlns:a16="http://schemas.microsoft.com/office/drawing/2014/main" id="{E20121D8-ECDA-2B7C-0627-80DB6108852A}"/>
                </a:ext>
              </a:extLst>
            </p:cNvPr>
            <p:cNvSpPr/>
            <p:nvPr/>
          </p:nvSpPr>
          <p:spPr>
            <a:xfrm>
              <a:off x="2357500" y="766675"/>
              <a:ext cx="964950" cy="1349825"/>
            </a:xfrm>
            <a:custGeom>
              <a:avLst/>
              <a:gdLst/>
              <a:ahLst/>
              <a:cxnLst/>
              <a:rect l="l" t="t" r="r" b="b"/>
              <a:pathLst>
                <a:path w="38598" h="53993" extrusionOk="0">
                  <a:moveTo>
                    <a:pt x="19826" y="0"/>
                  </a:moveTo>
                  <a:cubicBezTo>
                    <a:pt x="15796" y="0"/>
                    <a:pt x="11036" y="1781"/>
                    <a:pt x="7949" y="4294"/>
                  </a:cubicBezTo>
                  <a:lnTo>
                    <a:pt x="7912" y="4368"/>
                  </a:lnTo>
                  <a:cubicBezTo>
                    <a:pt x="0" y="10949"/>
                    <a:pt x="851" y="22262"/>
                    <a:pt x="4511" y="30876"/>
                  </a:cubicBezTo>
                  <a:cubicBezTo>
                    <a:pt x="6581" y="35793"/>
                    <a:pt x="8540" y="40451"/>
                    <a:pt x="11424" y="44888"/>
                  </a:cubicBezTo>
                  <a:cubicBezTo>
                    <a:pt x="14525" y="49586"/>
                    <a:pt x="19218" y="53993"/>
                    <a:pt x="24245" y="53993"/>
                  </a:cubicBezTo>
                  <a:cubicBezTo>
                    <a:pt x="25151" y="53993"/>
                    <a:pt x="26068" y="53849"/>
                    <a:pt x="26989" y="53539"/>
                  </a:cubicBezTo>
                  <a:cubicBezTo>
                    <a:pt x="33052" y="51468"/>
                    <a:pt x="38598" y="35423"/>
                    <a:pt x="38450" y="23334"/>
                  </a:cubicBezTo>
                  <a:cubicBezTo>
                    <a:pt x="38339" y="16383"/>
                    <a:pt x="35677" y="8730"/>
                    <a:pt x="30390" y="3961"/>
                  </a:cubicBezTo>
                  <a:cubicBezTo>
                    <a:pt x="27617" y="1410"/>
                    <a:pt x="23957" y="79"/>
                    <a:pt x="20186" y="5"/>
                  </a:cubicBezTo>
                  <a:cubicBezTo>
                    <a:pt x="20067" y="2"/>
                    <a:pt x="19947" y="0"/>
                    <a:pt x="19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57;p53">
              <a:extLst>
                <a:ext uri="{FF2B5EF4-FFF2-40B4-BE49-F238E27FC236}">
                  <a16:creationId xmlns:a16="http://schemas.microsoft.com/office/drawing/2014/main" id="{3E02C036-570B-FE2C-0050-8BF605C5E088}"/>
                </a:ext>
              </a:extLst>
            </p:cNvPr>
            <p:cNvSpPr/>
            <p:nvPr/>
          </p:nvSpPr>
          <p:spPr>
            <a:xfrm>
              <a:off x="2466550" y="1083825"/>
              <a:ext cx="843875" cy="1025025"/>
            </a:xfrm>
            <a:custGeom>
              <a:avLst/>
              <a:gdLst/>
              <a:ahLst/>
              <a:cxnLst/>
              <a:rect l="l" t="t" r="r" b="b"/>
              <a:pathLst>
                <a:path w="33755" h="41001" extrusionOk="0">
                  <a:moveTo>
                    <a:pt x="21887" y="28579"/>
                  </a:moveTo>
                  <a:cubicBezTo>
                    <a:pt x="22886" y="28579"/>
                    <a:pt x="24327" y="28911"/>
                    <a:pt x="25067" y="29096"/>
                  </a:cubicBezTo>
                  <a:cubicBezTo>
                    <a:pt x="25178" y="29059"/>
                    <a:pt x="25289" y="29022"/>
                    <a:pt x="25326" y="28985"/>
                  </a:cubicBezTo>
                  <a:lnTo>
                    <a:pt x="25363" y="28948"/>
                  </a:lnTo>
                  <a:cubicBezTo>
                    <a:pt x="25400" y="28948"/>
                    <a:pt x="25437" y="28911"/>
                    <a:pt x="25510" y="28911"/>
                  </a:cubicBezTo>
                  <a:cubicBezTo>
                    <a:pt x="25547" y="28911"/>
                    <a:pt x="25621" y="28948"/>
                    <a:pt x="25695" y="28985"/>
                  </a:cubicBezTo>
                  <a:cubicBezTo>
                    <a:pt x="25769" y="29059"/>
                    <a:pt x="25843" y="29170"/>
                    <a:pt x="25806" y="29318"/>
                  </a:cubicBezTo>
                  <a:cubicBezTo>
                    <a:pt x="25806" y="29318"/>
                    <a:pt x="25547" y="30427"/>
                    <a:pt x="24845" y="31684"/>
                  </a:cubicBezTo>
                  <a:cubicBezTo>
                    <a:pt x="24106" y="32978"/>
                    <a:pt x="22923" y="34420"/>
                    <a:pt x="21000" y="35085"/>
                  </a:cubicBezTo>
                  <a:cubicBezTo>
                    <a:pt x="20556" y="35233"/>
                    <a:pt x="20150" y="35307"/>
                    <a:pt x="19706" y="35307"/>
                  </a:cubicBezTo>
                  <a:cubicBezTo>
                    <a:pt x="18005" y="35307"/>
                    <a:pt x="16490" y="34198"/>
                    <a:pt x="15417" y="33126"/>
                  </a:cubicBezTo>
                  <a:cubicBezTo>
                    <a:pt x="14308" y="32054"/>
                    <a:pt x="13643" y="31019"/>
                    <a:pt x="13643" y="30982"/>
                  </a:cubicBezTo>
                  <a:cubicBezTo>
                    <a:pt x="13569" y="30871"/>
                    <a:pt x="13569" y="30760"/>
                    <a:pt x="13643" y="30649"/>
                  </a:cubicBezTo>
                  <a:cubicBezTo>
                    <a:pt x="13680" y="30575"/>
                    <a:pt x="13791" y="30501"/>
                    <a:pt x="13902" y="30501"/>
                  </a:cubicBezTo>
                  <a:cubicBezTo>
                    <a:pt x="13902" y="30501"/>
                    <a:pt x="13939" y="30501"/>
                    <a:pt x="13939" y="30538"/>
                  </a:cubicBezTo>
                  <a:lnTo>
                    <a:pt x="14160" y="30538"/>
                  </a:lnTo>
                  <a:cubicBezTo>
                    <a:pt x="14641" y="30057"/>
                    <a:pt x="15750" y="29059"/>
                    <a:pt x="16601" y="29059"/>
                  </a:cubicBezTo>
                  <a:cubicBezTo>
                    <a:pt x="17710" y="29059"/>
                    <a:pt x="19447" y="29873"/>
                    <a:pt x="19447" y="29873"/>
                  </a:cubicBezTo>
                  <a:cubicBezTo>
                    <a:pt x="19447" y="29873"/>
                    <a:pt x="20261" y="28763"/>
                    <a:pt x="21518" y="28616"/>
                  </a:cubicBezTo>
                  <a:cubicBezTo>
                    <a:pt x="21629" y="28579"/>
                    <a:pt x="21776" y="28579"/>
                    <a:pt x="21887" y="28579"/>
                  </a:cubicBezTo>
                  <a:close/>
                  <a:moveTo>
                    <a:pt x="16896" y="0"/>
                  </a:moveTo>
                  <a:cubicBezTo>
                    <a:pt x="13754" y="0"/>
                    <a:pt x="10242" y="1072"/>
                    <a:pt x="6729" y="3956"/>
                  </a:cubicBezTo>
                  <a:cubicBezTo>
                    <a:pt x="2071" y="7838"/>
                    <a:pt x="518" y="13901"/>
                    <a:pt x="1" y="17044"/>
                  </a:cubicBezTo>
                  <a:cubicBezTo>
                    <a:pt x="149" y="17376"/>
                    <a:pt x="260" y="17746"/>
                    <a:pt x="407" y="18079"/>
                  </a:cubicBezTo>
                  <a:cubicBezTo>
                    <a:pt x="2478" y="22959"/>
                    <a:pt x="4437" y="27654"/>
                    <a:pt x="7321" y="32017"/>
                  </a:cubicBezTo>
                  <a:cubicBezTo>
                    <a:pt x="8874" y="34346"/>
                    <a:pt x="10796" y="36601"/>
                    <a:pt x="12940" y="38265"/>
                  </a:cubicBezTo>
                  <a:cubicBezTo>
                    <a:pt x="15085" y="39929"/>
                    <a:pt x="17451" y="41001"/>
                    <a:pt x="19854" y="41001"/>
                  </a:cubicBezTo>
                  <a:cubicBezTo>
                    <a:pt x="20741" y="41001"/>
                    <a:pt x="21629" y="40853"/>
                    <a:pt x="22553" y="40557"/>
                  </a:cubicBezTo>
                  <a:cubicBezTo>
                    <a:pt x="23921" y="40076"/>
                    <a:pt x="25363" y="38782"/>
                    <a:pt x="26694" y="36860"/>
                  </a:cubicBezTo>
                  <a:cubicBezTo>
                    <a:pt x="28024" y="34938"/>
                    <a:pt x="29244" y="32424"/>
                    <a:pt x="30317" y="29614"/>
                  </a:cubicBezTo>
                  <a:cubicBezTo>
                    <a:pt x="32239" y="24401"/>
                    <a:pt x="33570" y="18116"/>
                    <a:pt x="33755" y="12496"/>
                  </a:cubicBezTo>
                  <a:cubicBezTo>
                    <a:pt x="31648" y="7283"/>
                    <a:pt x="27692" y="3771"/>
                    <a:pt x="24216" y="1886"/>
                  </a:cubicBezTo>
                  <a:cubicBezTo>
                    <a:pt x="22146" y="777"/>
                    <a:pt x="19669" y="0"/>
                    <a:pt x="168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58;p53">
              <a:extLst>
                <a:ext uri="{FF2B5EF4-FFF2-40B4-BE49-F238E27FC236}">
                  <a16:creationId xmlns:a16="http://schemas.microsoft.com/office/drawing/2014/main" id="{4E4DCEA0-2935-E349-BB7F-33F233522AC3}"/>
                </a:ext>
              </a:extLst>
            </p:cNvPr>
            <p:cNvSpPr/>
            <p:nvPr/>
          </p:nvSpPr>
          <p:spPr>
            <a:xfrm>
              <a:off x="2395400" y="758475"/>
              <a:ext cx="930750" cy="1366100"/>
            </a:xfrm>
            <a:custGeom>
              <a:avLst/>
              <a:gdLst/>
              <a:ahLst/>
              <a:cxnLst/>
              <a:rect l="l" t="t" r="r" b="b"/>
              <a:pathLst>
                <a:path w="37230" h="54644" extrusionOk="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95"/>
                    <a:pt x="36638" y="24179"/>
                  </a:cubicBezTo>
                  <a:cubicBezTo>
                    <a:pt x="36638" y="30132"/>
                    <a:pt x="35270" y="37008"/>
                    <a:pt x="33163" y="42628"/>
                  </a:cubicBezTo>
                  <a:cubicBezTo>
                    <a:pt x="32090" y="45438"/>
                    <a:pt x="30870" y="47952"/>
                    <a:pt x="29540" y="49874"/>
                  </a:cubicBezTo>
                  <a:cubicBezTo>
                    <a:pt x="28209" y="51796"/>
                    <a:pt x="26767" y="53090"/>
                    <a:pt x="25399" y="53571"/>
                  </a:cubicBezTo>
                  <a:cubicBezTo>
                    <a:pt x="24475" y="53867"/>
                    <a:pt x="23587" y="54015"/>
                    <a:pt x="22700" y="54015"/>
                  </a:cubicBezTo>
                  <a:cubicBezTo>
                    <a:pt x="20297" y="54015"/>
                    <a:pt x="17931" y="52943"/>
                    <a:pt x="15786" y="51279"/>
                  </a:cubicBezTo>
                  <a:cubicBezTo>
                    <a:pt x="13642" y="49615"/>
                    <a:pt x="11720" y="47360"/>
                    <a:pt x="10167" y="45031"/>
                  </a:cubicBezTo>
                  <a:cubicBezTo>
                    <a:pt x="7283" y="40668"/>
                    <a:pt x="5324" y="35973"/>
                    <a:pt x="3253" y="31093"/>
                  </a:cubicBezTo>
                  <a:cubicBezTo>
                    <a:pt x="1664" y="27285"/>
                    <a:pt x="592" y="229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3107"/>
                    <a:pt x="1072" y="27470"/>
                    <a:pt x="2699" y="31352"/>
                  </a:cubicBezTo>
                  <a:cubicBezTo>
                    <a:pt x="4769" y="36232"/>
                    <a:pt x="6729" y="40927"/>
                    <a:pt x="9649" y="45401"/>
                  </a:cubicBezTo>
                  <a:cubicBezTo>
                    <a:pt x="11239" y="47767"/>
                    <a:pt x="13199" y="50059"/>
                    <a:pt x="15417" y="51760"/>
                  </a:cubicBezTo>
                  <a:cubicBezTo>
                    <a:pt x="17598" y="53497"/>
                    <a:pt x="20112" y="54643"/>
                    <a:pt x="22700" y="54643"/>
                  </a:cubicBezTo>
                  <a:cubicBezTo>
                    <a:pt x="23661" y="54643"/>
                    <a:pt x="24622" y="54458"/>
                    <a:pt x="25584" y="54126"/>
                  </a:cubicBezTo>
                  <a:cubicBezTo>
                    <a:pt x="27173" y="53608"/>
                    <a:pt x="28652" y="52203"/>
                    <a:pt x="30020" y="50207"/>
                  </a:cubicBezTo>
                  <a:cubicBezTo>
                    <a:pt x="34161" y="44328"/>
                    <a:pt x="37229" y="33237"/>
                    <a:pt x="37229" y="24179"/>
                  </a:cubicBezTo>
                  <a:cubicBezTo>
                    <a:pt x="37229" y="23995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59;p53">
              <a:extLst>
                <a:ext uri="{FF2B5EF4-FFF2-40B4-BE49-F238E27FC236}">
                  <a16:creationId xmlns:a16="http://schemas.microsoft.com/office/drawing/2014/main" id="{15F38ED8-352E-4E7E-F511-A9A58D714E87}"/>
                </a:ext>
              </a:extLst>
            </p:cNvPr>
            <p:cNvSpPr/>
            <p:nvPr/>
          </p:nvSpPr>
          <p:spPr>
            <a:xfrm>
              <a:off x="2828875" y="1628375"/>
              <a:ext cx="212600" cy="129250"/>
            </a:xfrm>
            <a:custGeom>
              <a:avLst/>
              <a:gdLst/>
              <a:ahLst/>
              <a:cxnLst/>
              <a:rect l="l" t="t" r="r" b="b"/>
              <a:pathLst>
                <a:path w="8504" h="5170" extrusionOk="0">
                  <a:moveTo>
                    <a:pt x="6880" y="1"/>
                  </a:moveTo>
                  <a:cubicBezTo>
                    <a:pt x="6784" y="1"/>
                    <a:pt x="6682" y="40"/>
                    <a:pt x="6618" y="105"/>
                  </a:cubicBezTo>
                  <a:cubicBezTo>
                    <a:pt x="6544" y="253"/>
                    <a:pt x="6544" y="438"/>
                    <a:pt x="6692" y="549"/>
                  </a:cubicBezTo>
                  <a:cubicBezTo>
                    <a:pt x="6766" y="585"/>
                    <a:pt x="7062" y="881"/>
                    <a:pt x="7357" y="1251"/>
                  </a:cubicBezTo>
                  <a:cubicBezTo>
                    <a:pt x="7616" y="1621"/>
                    <a:pt x="7875" y="2138"/>
                    <a:pt x="7875" y="2619"/>
                  </a:cubicBezTo>
                  <a:cubicBezTo>
                    <a:pt x="7875" y="2730"/>
                    <a:pt x="7875" y="2841"/>
                    <a:pt x="7838" y="2952"/>
                  </a:cubicBezTo>
                  <a:cubicBezTo>
                    <a:pt x="7764" y="3284"/>
                    <a:pt x="7653" y="3469"/>
                    <a:pt x="7579" y="3543"/>
                  </a:cubicBezTo>
                  <a:cubicBezTo>
                    <a:pt x="7468" y="3617"/>
                    <a:pt x="7431" y="3617"/>
                    <a:pt x="7357" y="3617"/>
                  </a:cubicBezTo>
                  <a:cubicBezTo>
                    <a:pt x="7283" y="3617"/>
                    <a:pt x="7173" y="3617"/>
                    <a:pt x="7136" y="3580"/>
                  </a:cubicBezTo>
                  <a:lnTo>
                    <a:pt x="7062" y="3543"/>
                  </a:lnTo>
                  <a:cubicBezTo>
                    <a:pt x="7009" y="3517"/>
                    <a:pt x="6939" y="3491"/>
                    <a:pt x="6875" y="3491"/>
                  </a:cubicBezTo>
                  <a:cubicBezTo>
                    <a:pt x="6849" y="3491"/>
                    <a:pt x="6824" y="3495"/>
                    <a:pt x="6803" y="3506"/>
                  </a:cubicBezTo>
                  <a:cubicBezTo>
                    <a:pt x="6692" y="3506"/>
                    <a:pt x="6655" y="3580"/>
                    <a:pt x="6581" y="3654"/>
                  </a:cubicBezTo>
                  <a:cubicBezTo>
                    <a:pt x="6544" y="3728"/>
                    <a:pt x="6248" y="4172"/>
                    <a:pt x="5065" y="4467"/>
                  </a:cubicBezTo>
                  <a:cubicBezTo>
                    <a:pt x="4732" y="4541"/>
                    <a:pt x="4400" y="4541"/>
                    <a:pt x="4067" y="4541"/>
                  </a:cubicBezTo>
                  <a:cubicBezTo>
                    <a:pt x="3586" y="4541"/>
                    <a:pt x="3180" y="4504"/>
                    <a:pt x="2847" y="4430"/>
                  </a:cubicBezTo>
                  <a:cubicBezTo>
                    <a:pt x="2699" y="4393"/>
                    <a:pt x="2588" y="4357"/>
                    <a:pt x="2477" y="4320"/>
                  </a:cubicBezTo>
                  <a:lnTo>
                    <a:pt x="2403" y="4320"/>
                  </a:lnTo>
                  <a:lnTo>
                    <a:pt x="2366" y="4283"/>
                  </a:lnTo>
                  <a:cubicBezTo>
                    <a:pt x="2292" y="4283"/>
                    <a:pt x="2218" y="4283"/>
                    <a:pt x="2145" y="4320"/>
                  </a:cubicBezTo>
                  <a:cubicBezTo>
                    <a:pt x="2145" y="4320"/>
                    <a:pt x="1886" y="4393"/>
                    <a:pt x="1627" y="4393"/>
                  </a:cubicBezTo>
                  <a:cubicBezTo>
                    <a:pt x="1479" y="4393"/>
                    <a:pt x="1331" y="4393"/>
                    <a:pt x="1183" y="4320"/>
                  </a:cubicBezTo>
                  <a:cubicBezTo>
                    <a:pt x="1035" y="4246"/>
                    <a:pt x="888" y="4135"/>
                    <a:pt x="777" y="3950"/>
                  </a:cubicBezTo>
                  <a:cubicBezTo>
                    <a:pt x="666" y="3802"/>
                    <a:pt x="629" y="3617"/>
                    <a:pt x="629" y="3358"/>
                  </a:cubicBezTo>
                  <a:cubicBezTo>
                    <a:pt x="629" y="2952"/>
                    <a:pt x="777" y="2471"/>
                    <a:pt x="924" y="2064"/>
                  </a:cubicBezTo>
                  <a:cubicBezTo>
                    <a:pt x="1035" y="1879"/>
                    <a:pt x="1109" y="1695"/>
                    <a:pt x="1146" y="1584"/>
                  </a:cubicBezTo>
                  <a:cubicBezTo>
                    <a:pt x="1183" y="1547"/>
                    <a:pt x="1220" y="1473"/>
                    <a:pt x="1220" y="1473"/>
                  </a:cubicBezTo>
                  <a:lnTo>
                    <a:pt x="1257" y="1399"/>
                  </a:lnTo>
                  <a:cubicBezTo>
                    <a:pt x="1331" y="1251"/>
                    <a:pt x="1294" y="1066"/>
                    <a:pt x="1146" y="992"/>
                  </a:cubicBezTo>
                  <a:cubicBezTo>
                    <a:pt x="1097" y="968"/>
                    <a:pt x="1044" y="955"/>
                    <a:pt x="992" y="955"/>
                  </a:cubicBezTo>
                  <a:cubicBezTo>
                    <a:pt x="888" y="955"/>
                    <a:pt x="789" y="1004"/>
                    <a:pt x="740" y="1103"/>
                  </a:cubicBezTo>
                  <a:cubicBezTo>
                    <a:pt x="703" y="1103"/>
                    <a:pt x="555" y="1399"/>
                    <a:pt x="370" y="1842"/>
                  </a:cubicBezTo>
                  <a:cubicBezTo>
                    <a:pt x="185" y="2249"/>
                    <a:pt x="0" y="2804"/>
                    <a:pt x="0" y="3358"/>
                  </a:cubicBezTo>
                  <a:cubicBezTo>
                    <a:pt x="0" y="3691"/>
                    <a:pt x="74" y="4024"/>
                    <a:pt x="259" y="4283"/>
                  </a:cubicBezTo>
                  <a:cubicBezTo>
                    <a:pt x="444" y="4578"/>
                    <a:pt x="666" y="4763"/>
                    <a:pt x="924" y="4874"/>
                  </a:cubicBezTo>
                  <a:cubicBezTo>
                    <a:pt x="1183" y="4985"/>
                    <a:pt x="1405" y="5022"/>
                    <a:pt x="1627" y="5022"/>
                  </a:cubicBezTo>
                  <a:cubicBezTo>
                    <a:pt x="1934" y="5022"/>
                    <a:pt x="2171" y="4951"/>
                    <a:pt x="2287" y="4907"/>
                  </a:cubicBezTo>
                  <a:lnTo>
                    <a:pt x="2287" y="4907"/>
                  </a:lnTo>
                  <a:cubicBezTo>
                    <a:pt x="2545" y="4985"/>
                    <a:pt x="3248" y="5170"/>
                    <a:pt x="4067" y="5170"/>
                  </a:cubicBezTo>
                  <a:cubicBezTo>
                    <a:pt x="4437" y="5170"/>
                    <a:pt x="4806" y="5133"/>
                    <a:pt x="5176" y="5059"/>
                  </a:cubicBezTo>
                  <a:cubicBezTo>
                    <a:pt x="6212" y="4832"/>
                    <a:pt x="6730" y="4432"/>
                    <a:pt x="6966" y="4178"/>
                  </a:cubicBezTo>
                  <a:lnTo>
                    <a:pt x="6966" y="4178"/>
                  </a:lnTo>
                  <a:cubicBezTo>
                    <a:pt x="7072" y="4214"/>
                    <a:pt x="7205" y="4246"/>
                    <a:pt x="7357" y="4246"/>
                  </a:cubicBezTo>
                  <a:cubicBezTo>
                    <a:pt x="7542" y="4246"/>
                    <a:pt x="7801" y="4172"/>
                    <a:pt x="7986" y="3987"/>
                  </a:cubicBezTo>
                  <a:cubicBezTo>
                    <a:pt x="8208" y="3765"/>
                    <a:pt x="8356" y="3469"/>
                    <a:pt x="8430" y="3063"/>
                  </a:cubicBezTo>
                  <a:cubicBezTo>
                    <a:pt x="8466" y="2915"/>
                    <a:pt x="8503" y="2767"/>
                    <a:pt x="8503" y="2619"/>
                  </a:cubicBezTo>
                  <a:cubicBezTo>
                    <a:pt x="8503" y="1879"/>
                    <a:pt x="8134" y="1251"/>
                    <a:pt x="7764" y="807"/>
                  </a:cubicBezTo>
                  <a:cubicBezTo>
                    <a:pt x="7431" y="327"/>
                    <a:pt x="7062" y="68"/>
                    <a:pt x="7062" y="68"/>
                  </a:cubicBezTo>
                  <a:cubicBezTo>
                    <a:pt x="7015" y="21"/>
                    <a:pt x="6949" y="1"/>
                    <a:pt x="6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060;p53">
              <a:extLst>
                <a:ext uri="{FF2B5EF4-FFF2-40B4-BE49-F238E27FC236}">
                  <a16:creationId xmlns:a16="http://schemas.microsoft.com/office/drawing/2014/main" id="{EEBBF41F-7F39-2792-3133-39A749DB3E9C}"/>
                </a:ext>
              </a:extLst>
            </p:cNvPr>
            <p:cNvSpPr/>
            <p:nvPr/>
          </p:nvSpPr>
          <p:spPr>
            <a:xfrm>
              <a:off x="2814075" y="1814925"/>
              <a:ext cx="290250" cy="143775"/>
            </a:xfrm>
            <a:custGeom>
              <a:avLst/>
              <a:gdLst/>
              <a:ahLst/>
              <a:cxnLst/>
              <a:rect l="l" t="t" r="r" b="b"/>
              <a:pathLst>
                <a:path w="11610" h="5751" extrusionOk="0">
                  <a:moveTo>
                    <a:pt x="11609" y="0"/>
                  </a:moveTo>
                  <a:cubicBezTo>
                    <a:pt x="11609" y="0"/>
                    <a:pt x="8200" y="1857"/>
                    <a:pt x="3239" y="1857"/>
                  </a:cubicBezTo>
                  <a:cubicBezTo>
                    <a:pt x="2220" y="1857"/>
                    <a:pt x="1135" y="1779"/>
                    <a:pt x="1" y="1590"/>
                  </a:cubicBezTo>
                  <a:lnTo>
                    <a:pt x="1" y="1590"/>
                  </a:lnTo>
                  <a:cubicBezTo>
                    <a:pt x="1" y="1590"/>
                    <a:pt x="2638" y="5751"/>
                    <a:pt x="5799" y="5751"/>
                  </a:cubicBezTo>
                  <a:cubicBezTo>
                    <a:pt x="6189" y="5751"/>
                    <a:pt x="6587" y="5688"/>
                    <a:pt x="6988" y="5546"/>
                  </a:cubicBezTo>
                  <a:cubicBezTo>
                    <a:pt x="10648" y="4289"/>
                    <a:pt x="11609" y="0"/>
                    <a:pt x="11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061;p53">
              <a:extLst>
                <a:ext uri="{FF2B5EF4-FFF2-40B4-BE49-F238E27FC236}">
                  <a16:creationId xmlns:a16="http://schemas.microsoft.com/office/drawing/2014/main" id="{27E042B8-26E0-E7BD-C255-73CFAFC0A07E}"/>
                </a:ext>
              </a:extLst>
            </p:cNvPr>
            <p:cNvSpPr/>
            <p:nvPr/>
          </p:nvSpPr>
          <p:spPr>
            <a:xfrm>
              <a:off x="2830725" y="1828775"/>
              <a:ext cx="260650" cy="122025"/>
            </a:xfrm>
            <a:custGeom>
              <a:avLst/>
              <a:gdLst/>
              <a:ahLst/>
              <a:cxnLst/>
              <a:rect l="l" t="t" r="r" b="b"/>
              <a:pathLst>
                <a:path w="10426" h="4881" extrusionOk="0">
                  <a:moveTo>
                    <a:pt x="10426" y="1"/>
                  </a:moveTo>
                  <a:lnTo>
                    <a:pt x="10426" y="1"/>
                  </a:lnTo>
                  <a:cubicBezTo>
                    <a:pt x="9206" y="555"/>
                    <a:pt x="6359" y="1590"/>
                    <a:pt x="2588" y="1590"/>
                  </a:cubicBezTo>
                  <a:cubicBezTo>
                    <a:pt x="1775" y="1590"/>
                    <a:pt x="887" y="1553"/>
                    <a:pt x="0" y="1442"/>
                  </a:cubicBezTo>
                  <a:lnTo>
                    <a:pt x="0" y="1442"/>
                  </a:lnTo>
                  <a:cubicBezTo>
                    <a:pt x="0" y="1442"/>
                    <a:pt x="37" y="1479"/>
                    <a:pt x="37" y="1479"/>
                  </a:cubicBezTo>
                  <a:cubicBezTo>
                    <a:pt x="333" y="1886"/>
                    <a:pt x="740" y="2367"/>
                    <a:pt x="1257" y="2884"/>
                  </a:cubicBezTo>
                  <a:cubicBezTo>
                    <a:pt x="2292" y="3919"/>
                    <a:pt x="3697" y="4881"/>
                    <a:pt x="5139" y="4881"/>
                  </a:cubicBezTo>
                  <a:cubicBezTo>
                    <a:pt x="5509" y="4881"/>
                    <a:pt x="5842" y="4844"/>
                    <a:pt x="6211" y="4696"/>
                  </a:cubicBezTo>
                  <a:cubicBezTo>
                    <a:pt x="7838" y="4141"/>
                    <a:pt x="8910" y="2958"/>
                    <a:pt x="9613" y="1812"/>
                  </a:cubicBezTo>
                  <a:cubicBezTo>
                    <a:pt x="10019" y="1147"/>
                    <a:pt x="10278" y="481"/>
                    <a:pt x="104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062;p53">
              <a:extLst>
                <a:ext uri="{FF2B5EF4-FFF2-40B4-BE49-F238E27FC236}">
                  <a16:creationId xmlns:a16="http://schemas.microsoft.com/office/drawing/2014/main" id="{5B4C4030-AC64-A738-97E9-4C65BE613E5D}"/>
                </a:ext>
              </a:extLst>
            </p:cNvPr>
            <p:cNvSpPr/>
            <p:nvPr/>
          </p:nvSpPr>
          <p:spPr>
            <a:xfrm>
              <a:off x="2805750" y="1806900"/>
              <a:ext cx="306900" cy="159625"/>
            </a:xfrm>
            <a:custGeom>
              <a:avLst/>
              <a:gdLst/>
              <a:ahLst/>
              <a:cxnLst/>
              <a:rect l="l" t="t" r="r" b="b"/>
              <a:pathLst>
                <a:path w="12276" h="6385" extrusionOk="0">
                  <a:moveTo>
                    <a:pt x="11443" y="879"/>
                  </a:moveTo>
                  <a:cubicBezTo>
                    <a:pt x="11288" y="1343"/>
                    <a:pt x="11019" y="2008"/>
                    <a:pt x="10612" y="2687"/>
                  </a:cubicBezTo>
                  <a:cubicBezTo>
                    <a:pt x="9909" y="3833"/>
                    <a:pt x="8837" y="5016"/>
                    <a:pt x="7210" y="5571"/>
                  </a:cubicBezTo>
                  <a:cubicBezTo>
                    <a:pt x="6841" y="5719"/>
                    <a:pt x="6508" y="5756"/>
                    <a:pt x="6138" y="5756"/>
                  </a:cubicBezTo>
                  <a:cubicBezTo>
                    <a:pt x="4696" y="5756"/>
                    <a:pt x="3291" y="4794"/>
                    <a:pt x="2256" y="3759"/>
                  </a:cubicBezTo>
                  <a:cubicBezTo>
                    <a:pt x="1739" y="3242"/>
                    <a:pt x="1332" y="2761"/>
                    <a:pt x="1036" y="2354"/>
                  </a:cubicBezTo>
                  <a:cubicBezTo>
                    <a:pt x="1024" y="2339"/>
                    <a:pt x="1012" y="2324"/>
                    <a:pt x="1000" y="2309"/>
                  </a:cubicBezTo>
                  <a:lnTo>
                    <a:pt x="1000" y="2309"/>
                  </a:lnTo>
                  <a:cubicBezTo>
                    <a:pt x="1908" y="2419"/>
                    <a:pt x="2771" y="2465"/>
                    <a:pt x="3587" y="2465"/>
                  </a:cubicBezTo>
                  <a:cubicBezTo>
                    <a:pt x="7348" y="2465"/>
                    <a:pt x="10219" y="1410"/>
                    <a:pt x="11443" y="879"/>
                  </a:cubicBezTo>
                  <a:close/>
                  <a:moveTo>
                    <a:pt x="11932" y="1"/>
                  </a:moveTo>
                  <a:cubicBezTo>
                    <a:pt x="11886" y="1"/>
                    <a:pt x="11841" y="10"/>
                    <a:pt x="11795" y="25"/>
                  </a:cubicBezTo>
                  <a:lnTo>
                    <a:pt x="11758" y="62"/>
                  </a:lnTo>
                  <a:cubicBezTo>
                    <a:pt x="11388" y="247"/>
                    <a:pt x="8171" y="1874"/>
                    <a:pt x="3587" y="1874"/>
                  </a:cubicBezTo>
                  <a:cubicBezTo>
                    <a:pt x="2589" y="1874"/>
                    <a:pt x="1517" y="1800"/>
                    <a:pt x="371" y="1615"/>
                  </a:cubicBezTo>
                  <a:cubicBezTo>
                    <a:pt x="343" y="1606"/>
                    <a:pt x="315" y="1601"/>
                    <a:pt x="288" y="1601"/>
                  </a:cubicBezTo>
                  <a:cubicBezTo>
                    <a:pt x="207" y="1601"/>
                    <a:pt x="130" y="1643"/>
                    <a:pt x="75" y="1726"/>
                  </a:cubicBezTo>
                  <a:cubicBezTo>
                    <a:pt x="1" y="1837"/>
                    <a:pt x="1" y="1948"/>
                    <a:pt x="75" y="2059"/>
                  </a:cubicBezTo>
                  <a:cubicBezTo>
                    <a:pt x="75" y="2096"/>
                    <a:pt x="740" y="3131"/>
                    <a:pt x="1849" y="4203"/>
                  </a:cubicBezTo>
                  <a:cubicBezTo>
                    <a:pt x="2922" y="5275"/>
                    <a:pt x="4437" y="6384"/>
                    <a:pt x="6138" y="6384"/>
                  </a:cubicBezTo>
                  <a:cubicBezTo>
                    <a:pt x="6582" y="6384"/>
                    <a:pt x="6988" y="6310"/>
                    <a:pt x="7432" y="6162"/>
                  </a:cubicBezTo>
                  <a:cubicBezTo>
                    <a:pt x="9355" y="5497"/>
                    <a:pt x="10538" y="4055"/>
                    <a:pt x="11277" y="2761"/>
                  </a:cubicBezTo>
                  <a:cubicBezTo>
                    <a:pt x="11979" y="1504"/>
                    <a:pt x="12238" y="395"/>
                    <a:pt x="12238" y="395"/>
                  </a:cubicBezTo>
                  <a:cubicBezTo>
                    <a:pt x="12275" y="247"/>
                    <a:pt x="12201" y="136"/>
                    <a:pt x="12127" y="62"/>
                  </a:cubicBezTo>
                  <a:cubicBezTo>
                    <a:pt x="12062" y="19"/>
                    <a:pt x="11997" y="1"/>
                    <a:pt x="11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063;p53">
              <a:extLst>
                <a:ext uri="{FF2B5EF4-FFF2-40B4-BE49-F238E27FC236}">
                  <a16:creationId xmlns:a16="http://schemas.microsoft.com/office/drawing/2014/main" id="{C6EA20E1-3F97-3396-147A-60AFBA40BEC8}"/>
                </a:ext>
              </a:extLst>
            </p:cNvPr>
            <p:cNvSpPr/>
            <p:nvPr/>
          </p:nvSpPr>
          <p:spPr>
            <a:xfrm>
              <a:off x="2814075" y="1798525"/>
              <a:ext cx="290250" cy="66100"/>
            </a:xfrm>
            <a:custGeom>
              <a:avLst/>
              <a:gdLst/>
              <a:ahLst/>
              <a:cxnLst/>
              <a:rect l="l" t="t" r="r" b="b"/>
              <a:pathLst>
                <a:path w="11610" h="2644" extrusionOk="0">
                  <a:moveTo>
                    <a:pt x="8052" y="0"/>
                  </a:moveTo>
                  <a:cubicBezTo>
                    <a:pt x="7895" y="0"/>
                    <a:pt x="7749" y="9"/>
                    <a:pt x="7617" y="28"/>
                  </a:cubicBezTo>
                  <a:cubicBezTo>
                    <a:pt x="6360" y="175"/>
                    <a:pt x="5546" y="1285"/>
                    <a:pt x="5546" y="1285"/>
                  </a:cubicBezTo>
                  <a:cubicBezTo>
                    <a:pt x="5546" y="1285"/>
                    <a:pt x="3809" y="471"/>
                    <a:pt x="2700" y="471"/>
                  </a:cubicBezTo>
                  <a:cubicBezTo>
                    <a:pt x="1590" y="471"/>
                    <a:pt x="1" y="2246"/>
                    <a:pt x="1" y="2246"/>
                  </a:cubicBezTo>
                  <a:cubicBezTo>
                    <a:pt x="1" y="2246"/>
                    <a:pt x="1748" y="2643"/>
                    <a:pt x="4072" y="2643"/>
                  </a:cubicBezTo>
                  <a:cubicBezTo>
                    <a:pt x="6397" y="2643"/>
                    <a:pt x="9299" y="2246"/>
                    <a:pt x="11609" y="656"/>
                  </a:cubicBezTo>
                  <a:cubicBezTo>
                    <a:pt x="11609" y="656"/>
                    <a:pt x="9433" y="0"/>
                    <a:pt x="8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064;p53">
              <a:extLst>
                <a:ext uri="{FF2B5EF4-FFF2-40B4-BE49-F238E27FC236}">
                  <a16:creationId xmlns:a16="http://schemas.microsoft.com/office/drawing/2014/main" id="{0E7FCC4C-4F86-9EB8-E5AD-D87B7A077356}"/>
                </a:ext>
              </a:extLst>
            </p:cNvPr>
            <p:cNvSpPr/>
            <p:nvPr/>
          </p:nvSpPr>
          <p:spPr>
            <a:xfrm>
              <a:off x="2814075" y="1798275"/>
              <a:ext cx="290250" cy="65650"/>
            </a:xfrm>
            <a:custGeom>
              <a:avLst/>
              <a:gdLst/>
              <a:ahLst/>
              <a:cxnLst/>
              <a:rect l="l" t="t" r="r" b="b"/>
              <a:pathLst>
                <a:path w="11610" h="2626" extrusionOk="0">
                  <a:moveTo>
                    <a:pt x="7986" y="1"/>
                  </a:moveTo>
                  <a:cubicBezTo>
                    <a:pt x="7875" y="1"/>
                    <a:pt x="7728" y="1"/>
                    <a:pt x="7617" y="38"/>
                  </a:cubicBezTo>
                  <a:cubicBezTo>
                    <a:pt x="6360" y="185"/>
                    <a:pt x="5546" y="1295"/>
                    <a:pt x="5546" y="1295"/>
                  </a:cubicBezTo>
                  <a:cubicBezTo>
                    <a:pt x="5546" y="1295"/>
                    <a:pt x="3809" y="481"/>
                    <a:pt x="2700" y="481"/>
                  </a:cubicBezTo>
                  <a:cubicBezTo>
                    <a:pt x="1590" y="481"/>
                    <a:pt x="1" y="2256"/>
                    <a:pt x="1" y="2256"/>
                  </a:cubicBezTo>
                  <a:cubicBezTo>
                    <a:pt x="1" y="2256"/>
                    <a:pt x="1738" y="2625"/>
                    <a:pt x="4067" y="2625"/>
                  </a:cubicBezTo>
                  <a:cubicBezTo>
                    <a:pt x="6397" y="2625"/>
                    <a:pt x="9280" y="2256"/>
                    <a:pt x="11609" y="666"/>
                  </a:cubicBezTo>
                  <a:cubicBezTo>
                    <a:pt x="11609" y="666"/>
                    <a:pt x="9354" y="1"/>
                    <a:pt x="7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065;p53">
              <a:extLst>
                <a:ext uri="{FF2B5EF4-FFF2-40B4-BE49-F238E27FC236}">
                  <a16:creationId xmlns:a16="http://schemas.microsoft.com/office/drawing/2014/main" id="{4374E98D-0580-9B53-F1F9-93A2E265CDFD}"/>
                </a:ext>
              </a:extLst>
            </p:cNvPr>
            <p:cNvSpPr/>
            <p:nvPr/>
          </p:nvSpPr>
          <p:spPr>
            <a:xfrm>
              <a:off x="2805750" y="1790875"/>
              <a:ext cx="305975" cy="81375"/>
            </a:xfrm>
            <a:custGeom>
              <a:avLst/>
              <a:gdLst/>
              <a:ahLst/>
              <a:cxnLst/>
              <a:rect l="l" t="t" r="r" b="b"/>
              <a:pathLst>
                <a:path w="12239" h="3255" extrusionOk="0">
                  <a:moveTo>
                    <a:pt x="8319" y="592"/>
                  </a:moveTo>
                  <a:cubicBezTo>
                    <a:pt x="8985" y="592"/>
                    <a:pt x="9872" y="777"/>
                    <a:pt x="10575" y="925"/>
                  </a:cubicBezTo>
                  <a:cubicBezTo>
                    <a:pt x="10806" y="971"/>
                    <a:pt x="11009" y="1018"/>
                    <a:pt x="11183" y="1064"/>
                  </a:cubicBezTo>
                  <a:lnTo>
                    <a:pt x="11183" y="1064"/>
                  </a:lnTo>
                  <a:cubicBezTo>
                    <a:pt x="9062" y="2285"/>
                    <a:pt x="6499" y="2626"/>
                    <a:pt x="4400" y="2626"/>
                  </a:cubicBezTo>
                  <a:cubicBezTo>
                    <a:pt x="3254" y="2626"/>
                    <a:pt x="2256" y="2552"/>
                    <a:pt x="1517" y="2441"/>
                  </a:cubicBezTo>
                  <a:cubicBezTo>
                    <a:pt x="1309" y="2418"/>
                    <a:pt x="1116" y="2380"/>
                    <a:pt x="955" y="2346"/>
                  </a:cubicBezTo>
                  <a:lnTo>
                    <a:pt x="955" y="2346"/>
                  </a:lnTo>
                  <a:cubicBezTo>
                    <a:pt x="1146" y="2167"/>
                    <a:pt x="1393" y="1947"/>
                    <a:pt x="1665" y="1738"/>
                  </a:cubicBezTo>
                  <a:cubicBezTo>
                    <a:pt x="1886" y="1554"/>
                    <a:pt x="2145" y="1406"/>
                    <a:pt x="2404" y="1295"/>
                  </a:cubicBezTo>
                  <a:cubicBezTo>
                    <a:pt x="2626" y="1184"/>
                    <a:pt x="2848" y="1110"/>
                    <a:pt x="3033" y="1110"/>
                  </a:cubicBezTo>
                  <a:cubicBezTo>
                    <a:pt x="3513" y="1110"/>
                    <a:pt x="4216" y="1295"/>
                    <a:pt x="4770" y="1480"/>
                  </a:cubicBezTo>
                  <a:cubicBezTo>
                    <a:pt x="5066" y="1591"/>
                    <a:pt x="5288" y="1664"/>
                    <a:pt x="5473" y="1738"/>
                  </a:cubicBezTo>
                  <a:cubicBezTo>
                    <a:pt x="5584" y="1775"/>
                    <a:pt x="5657" y="1812"/>
                    <a:pt x="5694" y="1849"/>
                  </a:cubicBezTo>
                  <a:lnTo>
                    <a:pt x="5768" y="1886"/>
                  </a:lnTo>
                  <a:cubicBezTo>
                    <a:pt x="5796" y="1896"/>
                    <a:pt x="5828" y="1900"/>
                    <a:pt x="5863" y="1900"/>
                  </a:cubicBezTo>
                  <a:cubicBezTo>
                    <a:pt x="5965" y="1900"/>
                    <a:pt x="6083" y="1859"/>
                    <a:pt x="6138" y="1775"/>
                  </a:cubicBezTo>
                  <a:cubicBezTo>
                    <a:pt x="6175" y="1701"/>
                    <a:pt x="6397" y="1443"/>
                    <a:pt x="6693" y="1184"/>
                  </a:cubicBezTo>
                  <a:cubicBezTo>
                    <a:pt x="7025" y="925"/>
                    <a:pt x="7469" y="703"/>
                    <a:pt x="7987" y="629"/>
                  </a:cubicBezTo>
                  <a:cubicBezTo>
                    <a:pt x="8098" y="592"/>
                    <a:pt x="8208" y="592"/>
                    <a:pt x="8319" y="592"/>
                  </a:cubicBezTo>
                  <a:close/>
                  <a:moveTo>
                    <a:pt x="7913" y="1"/>
                  </a:moveTo>
                  <a:cubicBezTo>
                    <a:pt x="7210" y="112"/>
                    <a:pt x="6619" y="444"/>
                    <a:pt x="6249" y="777"/>
                  </a:cubicBezTo>
                  <a:cubicBezTo>
                    <a:pt x="6067" y="941"/>
                    <a:pt x="5921" y="1095"/>
                    <a:pt x="5820" y="1210"/>
                  </a:cubicBezTo>
                  <a:lnTo>
                    <a:pt x="5820" y="1210"/>
                  </a:lnTo>
                  <a:cubicBezTo>
                    <a:pt x="5634" y="1135"/>
                    <a:pt x="5339" y="1018"/>
                    <a:pt x="4992" y="888"/>
                  </a:cubicBezTo>
                  <a:cubicBezTo>
                    <a:pt x="4400" y="703"/>
                    <a:pt x="3661" y="481"/>
                    <a:pt x="3033" y="481"/>
                  </a:cubicBezTo>
                  <a:cubicBezTo>
                    <a:pt x="2663" y="481"/>
                    <a:pt x="2330" y="629"/>
                    <a:pt x="1997" y="814"/>
                  </a:cubicBezTo>
                  <a:cubicBezTo>
                    <a:pt x="999" y="1332"/>
                    <a:pt x="112" y="2330"/>
                    <a:pt x="112" y="2330"/>
                  </a:cubicBezTo>
                  <a:cubicBezTo>
                    <a:pt x="38" y="2404"/>
                    <a:pt x="1" y="2515"/>
                    <a:pt x="38" y="2626"/>
                  </a:cubicBezTo>
                  <a:cubicBezTo>
                    <a:pt x="75" y="2737"/>
                    <a:pt x="149" y="2811"/>
                    <a:pt x="260" y="2848"/>
                  </a:cubicBezTo>
                  <a:cubicBezTo>
                    <a:pt x="260" y="2848"/>
                    <a:pt x="2034" y="3254"/>
                    <a:pt x="4400" y="3254"/>
                  </a:cubicBezTo>
                  <a:cubicBezTo>
                    <a:pt x="6767" y="3254"/>
                    <a:pt x="9724" y="2848"/>
                    <a:pt x="12090" y="1221"/>
                  </a:cubicBezTo>
                  <a:cubicBezTo>
                    <a:pt x="12201" y="1147"/>
                    <a:pt x="12238" y="1036"/>
                    <a:pt x="12238" y="888"/>
                  </a:cubicBezTo>
                  <a:cubicBezTo>
                    <a:pt x="12201" y="777"/>
                    <a:pt x="12127" y="703"/>
                    <a:pt x="12016" y="666"/>
                  </a:cubicBezTo>
                  <a:cubicBezTo>
                    <a:pt x="12016" y="666"/>
                    <a:pt x="11462" y="481"/>
                    <a:pt x="10722" y="334"/>
                  </a:cubicBezTo>
                  <a:cubicBezTo>
                    <a:pt x="9983" y="149"/>
                    <a:pt x="9059" y="1"/>
                    <a:pt x="8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066;p53">
              <a:extLst>
                <a:ext uri="{FF2B5EF4-FFF2-40B4-BE49-F238E27FC236}">
                  <a16:creationId xmlns:a16="http://schemas.microsoft.com/office/drawing/2014/main" id="{133094F8-6A54-337B-8B85-6A68CF07433A}"/>
                </a:ext>
              </a:extLst>
            </p:cNvPr>
            <p:cNvSpPr/>
            <p:nvPr/>
          </p:nvSpPr>
          <p:spPr>
            <a:xfrm>
              <a:off x="3056225" y="1479400"/>
              <a:ext cx="52725" cy="99850"/>
            </a:xfrm>
            <a:custGeom>
              <a:avLst/>
              <a:gdLst/>
              <a:ahLst/>
              <a:cxnLst/>
              <a:rect l="l" t="t" r="r" b="b"/>
              <a:pathLst>
                <a:path w="2109" h="3994" extrusionOk="0">
                  <a:moveTo>
                    <a:pt x="999" y="1"/>
                  </a:moveTo>
                  <a:cubicBezTo>
                    <a:pt x="445" y="38"/>
                    <a:pt x="1" y="925"/>
                    <a:pt x="38" y="2034"/>
                  </a:cubicBezTo>
                  <a:cubicBezTo>
                    <a:pt x="38" y="3106"/>
                    <a:pt x="519" y="3994"/>
                    <a:pt x="1073" y="3994"/>
                  </a:cubicBezTo>
                  <a:cubicBezTo>
                    <a:pt x="1665" y="3957"/>
                    <a:pt x="2108" y="3069"/>
                    <a:pt x="2071" y="1960"/>
                  </a:cubicBezTo>
                  <a:cubicBezTo>
                    <a:pt x="2071" y="888"/>
                    <a:pt x="1591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067;p53">
              <a:extLst>
                <a:ext uri="{FF2B5EF4-FFF2-40B4-BE49-F238E27FC236}">
                  <a16:creationId xmlns:a16="http://schemas.microsoft.com/office/drawing/2014/main" id="{11B70D3B-3EB1-303A-DFE0-DF20ADFEBD78}"/>
                </a:ext>
              </a:extLst>
            </p:cNvPr>
            <p:cNvSpPr/>
            <p:nvPr/>
          </p:nvSpPr>
          <p:spPr>
            <a:xfrm>
              <a:off x="2738300" y="1507125"/>
              <a:ext cx="52700" cy="99850"/>
            </a:xfrm>
            <a:custGeom>
              <a:avLst/>
              <a:gdLst/>
              <a:ahLst/>
              <a:cxnLst/>
              <a:rect l="l" t="t" r="r" b="b"/>
              <a:pathLst>
                <a:path w="2108" h="3994" extrusionOk="0">
                  <a:moveTo>
                    <a:pt x="998" y="1"/>
                  </a:moveTo>
                  <a:cubicBezTo>
                    <a:pt x="444" y="38"/>
                    <a:pt x="0" y="925"/>
                    <a:pt x="37" y="2034"/>
                  </a:cubicBezTo>
                  <a:cubicBezTo>
                    <a:pt x="37" y="3106"/>
                    <a:pt x="518" y="3994"/>
                    <a:pt x="1109" y="3994"/>
                  </a:cubicBezTo>
                  <a:cubicBezTo>
                    <a:pt x="1664" y="3957"/>
                    <a:pt x="2107" y="3069"/>
                    <a:pt x="2070" y="1997"/>
                  </a:cubicBezTo>
                  <a:cubicBezTo>
                    <a:pt x="2070" y="888"/>
                    <a:pt x="1590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068;p53">
              <a:extLst>
                <a:ext uri="{FF2B5EF4-FFF2-40B4-BE49-F238E27FC236}">
                  <a16:creationId xmlns:a16="http://schemas.microsoft.com/office/drawing/2014/main" id="{1993C61F-2C61-13A9-22A2-595708E04616}"/>
                </a:ext>
              </a:extLst>
            </p:cNvPr>
            <p:cNvSpPr/>
            <p:nvPr/>
          </p:nvSpPr>
          <p:spPr>
            <a:xfrm>
              <a:off x="2618125" y="1404550"/>
              <a:ext cx="187650" cy="83925"/>
            </a:xfrm>
            <a:custGeom>
              <a:avLst/>
              <a:gdLst/>
              <a:ahLst/>
              <a:cxnLst/>
              <a:rect l="l" t="t" r="r" b="b"/>
              <a:pathLst>
                <a:path w="7506" h="3357" extrusionOk="0">
                  <a:moveTo>
                    <a:pt x="6138" y="0"/>
                  </a:moveTo>
                  <a:cubicBezTo>
                    <a:pt x="3883" y="0"/>
                    <a:pt x="2367" y="702"/>
                    <a:pt x="1406" y="1442"/>
                  </a:cubicBezTo>
                  <a:cubicBezTo>
                    <a:pt x="482" y="2144"/>
                    <a:pt x="112" y="2884"/>
                    <a:pt x="75" y="2921"/>
                  </a:cubicBezTo>
                  <a:cubicBezTo>
                    <a:pt x="1" y="3069"/>
                    <a:pt x="75" y="3253"/>
                    <a:pt x="223" y="3327"/>
                  </a:cubicBezTo>
                  <a:cubicBezTo>
                    <a:pt x="262" y="3347"/>
                    <a:pt x="305" y="3356"/>
                    <a:pt x="347" y="3356"/>
                  </a:cubicBezTo>
                  <a:cubicBezTo>
                    <a:pt x="462" y="3356"/>
                    <a:pt x="575" y="3288"/>
                    <a:pt x="629" y="3180"/>
                  </a:cubicBezTo>
                  <a:cubicBezTo>
                    <a:pt x="666" y="3143"/>
                    <a:pt x="1036" y="2477"/>
                    <a:pt x="1886" y="1849"/>
                  </a:cubicBezTo>
                  <a:cubicBezTo>
                    <a:pt x="2737" y="1220"/>
                    <a:pt x="4068" y="629"/>
                    <a:pt x="6138" y="629"/>
                  </a:cubicBezTo>
                  <a:cubicBezTo>
                    <a:pt x="6471" y="629"/>
                    <a:pt x="6804" y="629"/>
                    <a:pt x="7173" y="666"/>
                  </a:cubicBezTo>
                  <a:cubicBezTo>
                    <a:pt x="7321" y="666"/>
                    <a:pt x="7506" y="555"/>
                    <a:pt x="7506" y="370"/>
                  </a:cubicBezTo>
                  <a:cubicBezTo>
                    <a:pt x="7506" y="222"/>
                    <a:pt x="7395" y="74"/>
                    <a:pt x="7210" y="37"/>
                  </a:cubicBezTo>
                  <a:cubicBezTo>
                    <a:pt x="6840" y="0"/>
                    <a:pt x="6508" y="0"/>
                    <a:pt x="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069;p53">
              <a:extLst>
                <a:ext uri="{FF2B5EF4-FFF2-40B4-BE49-F238E27FC236}">
                  <a16:creationId xmlns:a16="http://schemas.microsoft.com/office/drawing/2014/main" id="{F333907E-0D1B-E25B-48BA-C3518A6066BB}"/>
                </a:ext>
              </a:extLst>
            </p:cNvPr>
            <p:cNvSpPr/>
            <p:nvPr/>
          </p:nvSpPr>
          <p:spPr>
            <a:xfrm>
              <a:off x="2980450" y="1388825"/>
              <a:ext cx="199675" cy="71950"/>
            </a:xfrm>
            <a:custGeom>
              <a:avLst/>
              <a:gdLst/>
              <a:ahLst/>
              <a:cxnLst/>
              <a:rect l="l" t="t" r="r" b="b"/>
              <a:pathLst>
                <a:path w="7987" h="2878" extrusionOk="0">
                  <a:moveTo>
                    <a:pt x="2958" y="1"/>
                  </a:moveTo>
                  <a:cubicBezTo>
                    <a:pt x="1368" y="1"/>
                    <a:pt x="222" y="518"/>
                    <a:pt x="222" y="555"/>
                  </a:cubicBezTo>
                  <a:cubicBezTo>
                    <a:pt x="37" y="629"/>
                    <a:pt x="0" y="777"/>
                    <a:pt x="37" y="962"/>
                  </a:cubicBezTo>
                  <a:cubicBezTo>
                    <a:pt x="92" y="1070"/>
                    <a:pt x="205" y="1139"/>
                    <a:pt x="320" y="1139"/>
                  </a:cubicBezTo>
                  <a:cubicBezTo>
                    <a:pt x="362" y="1139"/>
                    <a:pt x="404" y="1129"/>
                    <a:pt x="444" y="1110"/>
                  </a:cubicBezTo>
                  <a:lnTo>
                    <a:pt x="481" y="1110"/>
                  </a:lnTo>
                  <a:cubicBezTo>
                    <a:pt x="555" y="1073"/>
                    <a:pt x="1627" y="629"/>
                    <a:pt x="2958" y="629"/>
                  </a:cubicBezTo>
                  <a:cubicBezTo>
                    <a:pt x="4326" y="629"/>
                    <a:pt x="5990" y="1073"/>
                    <a:pt x="7395" y="2773"/>
                  </a:cubicBezTo>
                  <a:cubicBezTo>
                    <a:pt x="7459" y="2838"/>
                    <a:pt x="7548" y="2877"/>
                    <a:pt x="7641" y="2877"/>
                  </a:cubicBezTo>
                  <a:cubicBezTo>
                    <a:pt x="7708" y="2877"/>
                    <a:pt x="7776" y="2857"/>
                    <a:pt x="7838" y="2810"/>
                  </a:cubicBezTo>
                  <a:cubicBezTo>
                    <a:pt x="7986" y="2699"/>
                    <a:pt x="7986" y="2515"/>
                    <a:pt x="7875" y="2367"/>
                  </a:cubicBezTo>
                  <a:cubicBezTo>
                    <a:pt x="6359" y="518"/>
                    <a:pt x="4437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070;p53">
              <a:extLst>
                <a:ext uri="{FF2B5EF4-FFF2-40B4-BE49-F238E27FC236}">
                  <a16:creationId xmlns:a16="http://schemas.microsoft.com/office/drawing/2014/main" id="{E8511F87-9603-89B8-76A0-0F41CBF2D879}"/>
                </a:ext>
              </a:extLst>
            </p:cNvPr>
            <p:cNvSpPr/>
            <p:nvPr/>
          </p:nvSpPr>
          <p:spPr>
            <a:xfrm>
              <a:off x="2362125" y="766675"/>
              <a:ext cx="956625" cy="758050"/>
            </a:xfrm>
            <a:custGeom>
              <a:avLst/>
              <a:gdLst/>
              <a:ahLst/>
              <a:cxnLst/>
              <a:rect l="l" t="t" r="r" b="b"/>
              <a:pathLst>
                <a:path w="38265" h="30322" extrusionOk="0">
                  <a:moveTo>
                    <a:pt x="19641" y="0"/>
                  </a:moveTo>
                  <a:cubicBezTo>
                    <a:pt x="15611" y="0"/>
                    <a:pt x="10851" y="1781"/>
                    <a:pt x="7764" y="4294"/>
                  </a:cubicBezTo>
                  <a:lnTo>
                    <a:pt x="7727" y="4368"/>
                  </a:lnTo>
                  <a:cubicBezTo>
                    <a:pt x="0" y="10801"/>
                    <a:pt x="629" y="21744"/>
                    <a:pt x="4067" y="30321"/>
                  </a:cubicBezTo>
                  <a:cubicBezTo>
                    <a:pt x="4474" y="27401"/>
                    <a:pt x="5952" y="20783"/>
                    <a:pt x="10906" y="16642"/>
                  </a:cubicBezTo>
                  <a:cubicBezTo>
                    <a:pt x="14418" y="13746"/>
                    <a:pt x="17918" y="12680"/>
                    <a:pt x="21094" y="12680"/>
                  </a:cubicBezTo>
                  <a:cubicBezTo>
                    <a:pt x="23837" y="12680"/>
                    <a:pt x="26337" y="13475"/>
                    <a:pt x="28393" y="14572"/>
                  </a:cubicBezTo>
                  <a:cubicBezTo>
                    <a:pt x="32017" y="16531"/>
                    <a:pt x="36194" y="20265"/>
                    <a:pt x="38191" y="25922"/>
                  </a:cubicBezTo>
                  <a:cubicBezTo>
                    <a:pt x="38265" y="25034"/>
                    <a:pt x="38265" y="24184"/>
                    <a:pt x="38265" y="23334"/>
                  </a:cubicBezTo>
                  <a:cubicBezTo>
                    <a:pt x="38154" y="16383"/>
                    <a:pt x="35492" y="8730"/>
                    <a:pt x="30205" y="3961"/>
                  </a:cubicBezTo>
                  <a:cubicBezTo>
                    <a:pt x="27432" y="1410"/>
                    <a:pt x="23772" y="79"/>
                    <a:pt x="20001" y="5"/>
                  </a:cubicBezTo>
                  <a:cubicBezTo>
                    <a:pt x="19882" y="2"/>
                    <a:pt x="19762" y="0"/>
                    <a:pt x="1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071;p53">
              <a:extLst>
                <a:ext uri="{FF2B5EF4-FFF2-40B4-BE49-F238E27FC236}">
                  <a16:creationId xmlns:a16="http://schemas.microsoft.com/office/drawing/2014/main" id="{1D33D551-CE32-E70B-7DBA-79507F718D3A}"/>
                </a:ext>
              </a:extLst>
            </p:cNvPr>
            <p:cNvSpPr/>
            <p:nvPr/>
          </p:nvSpPr>
          <p:spPr>
            <a:xfrm>
              <a:off x="2402775" y="765875"/>
              <a:ext cx="915975" cy="758850"/>
            </a:xfrm>
            <a:custGeom>
              <a:avLst/>
              <a:gdLst/>
              <a:ahLst/>
              <a:cxnLst/>
              <a:rect l="l" t="t" r="r" b="b"/>
              <a:pathLst>
                <a:path w="36639" h="30354" extrusionOk="0">
                  <a:moveTo>
                    <a:pt x="18116" y="0"/>
                  </a:moveTo>
                  <a:cubicBezTo>
                    <a:pt x="14050" y="0"/>
                    <a:pt x="9243" y="1775"/>
                    <a:pt x="6138" y="4326"/>
                  </a:cubicBezTo>
                  <a:lnTo>
                    <a:pt x="6101" y="4400"/>
                  </a:lnTo>
                  <a:cubicBezTo>
                    <a:pt x="1701" y="8060"/>
                    <a:pt x="1" y="13199"/>
                    <a:pt x="1" y="18523"/>
                  </a:cubicBezTo>
                  <a:cubicBezTo>
                    <a:pt x="1" y="22552"/>
                    <a:pt x="962" y="26656"/>
                    <a:pt x="2441" y="30353"/>
                  </a:cubicBezTo>
                  <a:cubicBezTo>
                    <a:pt x="2848" y="27433"/>
                    <a:pt x="4326" y="20815"/>
                    <a:pt x="9280" y="16674"/>
                  </a:cubicBezTo>
                  <a:cubicBezTo>
                    <a:pt x="12793" y="13790"/>
                    <a:pt x="16305" y="12718"/>
                    <a:pt x="19447" y="12718"/>
                  </a:cubicBezTo>
                  <a:cubicBezTo>
                    <a:pt x="22220" y="12718"/>
                    <a:pt x="24697" y="13495"/>
                    <a:pt x="26767" y="14604"/>
                  </a:cubicBezTo>
                  <a:cubicBezTo>
                    <a:pt x="30391" y="16563"/>
                    <a:pt x="34568" y="20297"/>
                    <a:pt x="36565" y="25954"/>
                  </a:cubicBezTo>
                  <a:cubicBezTo>
                    <a:pt x="36602" y="25214"/>
                    <a:pt x="36639" y="24512"/>
                    <a:pt x="36639" y="23846"/>
                  </a:cubicBezTo>
                  <a:cubicBezTo>
                    <a:pt x="36639" y="23662"/>
                    <a:pt x="36639" y="23514"/>
                    <a:pt x="36639" y="23366"/>
                  </a:cubicBezTo>
                  <a:cubicBezTo>
                    <a:pt x="36528" y="16415"/>
                    <a:pt x="33866" y="8762"/>
                    <a:pt x="28579" y="3993"/>
                  </a:cubicBezTo>
                  <a:cubicBezTo>
                    <a:pt x="25806" y="1442"/>
                    <a:pt x="22146" y="111"/>
                    <a:pt x="18375" y="37"/>
                  </a:cubicBezTo>
                  <a:cubicBezTo>
                    <a:pt x="18301" y="0"/>
                    <a:pt x="18190" y="0"/>
                    <a:pt x="18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072;p53">
              <a:extLst>
                <a:ext uri="{FF2B5EF4-FFF2-40B4-BE49-F238E27FC236}">
                  <a16:creationId xmlns:a16="http://schemas.microsoft.com/office/drawing/2014/main" id="{C01EF0DE-5CBA-30BE-4BDE-8E8522F951B5}"/>
                </a:ext>
              </a:extLst>
            </p:cNvPr>
            <p:cNvSpPr/>
            <p:nvPr/>
          </p:nvSpPr>
          <p:spPr>
            <a:xfrm>
              <a:off x="2395400" y="758475"/>
              <a:ext cx="930750" cy="773825"/>
            </a:xfrm>
            <a:custGeom>
              <a:avLst/>
              <a:gdLst/>
              <a:ahLst/>
              <a:cxnLst/>
              <a:rect l="l" t="t" r="r" b="b"/>
              <a:pathLst>
                <a:path w="37230" h="30953" extrusionOk="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58"/>
                    <a:pt x="36638" y="24142"/>
                  </a:cubicBezTo>
                  <a:cubicBezTo>
                    <a:pt x="36638" y="24359"/>
                    <a:pt x="36634" y="24579"/>
                    <a:pt x="36627" y="24801"/>
                  </a:cubicBezTo>
                  <a:lnTo>
                    <a:pt x="36627" y="24801"/>
                  </a:lnTo>
                  <a:cubicBezTo>
                    <a:pt x="34452" y="19811"/>
                    <a:pt x="30612" y="16444"/>
                    <a:pt x="27210" y="14641"/>
                  </a:cubicBezTo>
                  <a:cubicBezTo>
                    <a:pt x="25103" y="13532"/>
                    <a:pt x="22552" y="12718"/>
                    <a:pt x="19742" y="12718"/>
                  </a:cubicBezTo>
                  <a:cubicBezTo>
                    <a:pt x="19691" y="12718"/>
                    <a:pt x="19639" y="12718"/>
                    <a:pt x="19587" y="12718"/>
                  </a:cubicBezTo>
                  <a:cubicBezTo>
                    <a:pt x="16411" y="12718"/>
                    <a:pt x="12883" y="13838"/>
                    <a:pt x="9391" y="16748"/>
                  </a:cubicBezTo>
                  <a:cubicBezTo>
                    <a:pt x="4897" y="20487"/>
                    <a:pt x="3226" y="26176"/>
                    <a:pt x="2622" y="29478"/>
                  </a:cubicBezTo>
                  <a:lnTo>
                    <a:pt x="2622" y="29478"/>
                  </a:lnTo>
                  <a:cubicBezTo>
                    <a:pt x="1378" y="26095"/>
                    <a:pt x="592" y="223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2885"/>
                    <a:pt x="961" y="27026"/>
                    <a:pt x="2477" y="30760"/>
                  </a:cubicBezTo>
                  <a:cubicBezTo>
                    <a:pt x="2509" y="30856"/>
                    <a:pt x="2624" y="30952"/>
                    <a:pt x="2727" y="30952"/>
                  </a:cubicBezTo>
                  <a:cubicBezTo>
                    <a:pt x="2742" y="30952"/>
                    <a:pt x="2758" y="30950"/>
                    <a:pt x="2773" y="30945"/>
                  </a:cubicBezTo>
                  <a:cubicBezTo>
                    <a:pt x="2921" y="30945"/>
                    <a:pt x="3032" y="30834"/>
                    <a:pt x="3069" y="30686"/>
                  </a:cubicBezTo>
                  <a:cubicBezTo>
                    <a:pt x="3438" y="27802"/>
                    <a:pt x="4917" y="21259"/>
                    <a:pt x="9797" y="17229"/>
                  </a:cubicBezTo>
                  <a:cubicBezTo>
                    <a:pt x="13235" y="14345"/>
                    <a:pt x="16637" y="13310"/>
                    <a:pt x="19742" y="13310"/>
                  </a:cubicBezTo>
                  <a:cubicBezTo>
                    <a:pt x="22441" y="13310"/>
                    <a:pt x="24918" y="14086"/>
                    <a:pt x="26915" y="15195"/>
                  </a:cubicBezTo>
                  <a:cubicBezTo>
                    <a:pt x="30501" y="17081"/>
                    <a:pt x="34604" y="20778"/>
                    <a:pt x="36601" y="26324"/>
                  </a:cubicBezTo>
                  <a:cubicBezTo>
                    <a:pt x="36638" y="26472"/>
                    <a:pt x="36786" y="26545"/>
                    <a:pt x="36934" y="26545"/>
                  </a:cubicBezTo>
                  <a:cubicBezTo>
                    <a:pt x="37082" y="26509"/>
                    <a:pt x="37192" y="26398"/>
                    <a:pt x="37192" y="26250"/>
                  </a:cubicBezTo>
                  <a:cubicBezTo>
                    <a:pt x="37229" y="25547"/>
                    <a:pt x="37229" y="24808"/>
                    <a:pt x="37229" y="24142"/>
                  </a:cubicBezTo>
                  <a:cubicBezTo>
                    <a:pt x="37229" y="23958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073;p53">
              <a:extLst>
                <a:ext uri="{FF2B5EF4-FFF2-40B4-BE49-F238E27FC236}">
                  <a16:creationId xmlns:a16="http://schemas.microsoft.com/office/drawing/2014/main" id="{53E6AA15-239E-A3BC-7519-7C5362E9B6B1}"/>
                </a:ext>
              </a:extLst>
            </p:cNvPr>
            <p:cNvSpPr/>
            <p:nvPr/>
          </p:nvSpPr>
          <p:spPr>
            <a:xfrm>
              <a:off x="2412950" y="1071800"/>
              <a:ext cx="186725" cy="151600"/>
            </a:xfrm>
            <a:custGeom>
              <a:avLst/>
              <a:gdLst/>
              <a:ahLst/>
              <a:cxnLst/>
              <a:rect l="l" t="t" r="r" b="b"/>
              <a:pathLst>
                <a:path w="7469" h="6064" extrusionOk="0">
                  <a:moveTo>
                    <a:pt x="296" y="1"/>
                  </a:moveTo>
                  <a:cubicBezTo>
                    <a:pt x="111" y="1"/>
                    <a:pt x="0" y="148"/>
                    <a:pt x="0" y="333"/>
                  </a:cubicBezTo>
                  <a:cubicBezTo>
                    <a:pt x="0" y="370"/>
                    <a:pt x="111" y="1775"/>
                    <a:pt x="925" y="3180"/>
                  </a:cubicBezTo>
                  <a:cubicBezTo>
                    <a:pt x="1368" y="3919"/>
                    <a:pt x="1960" y="4622"/>
                    <a:pt x="2810" y="5176"/>
                  </a:cubicBezTo>
                  <a:cubicBezTo>
                    <a:pt x="3698" y="5731"/>
                    <a:pt x="4807" y="6064"/>
                    <a:pt x="6212" y="6064"/>
                  </a:cubicBezTo>
                  <a:cubicBezTo>
                    <a:pt x="6544" y="6064"/>
                    <a:pt x="6840" y="6064"/>
                    <a:pt x="7173" y="6027"/>
                  </a:cubicBezTo>
                  <a:cubicBezTo>
                    <a:pt x="7321" y="5990"/>
                    <a:pt x="7469" y="5842"/>
                    <a:pt x="7432" y="5694"/>
                  </a:cubicBezTo>
                  <a:cubicBezTo>
                    <a:pt x="7432" y="5509"/>
                    <a:pt x="7284" y="5398"/>
                    <a:pt x="7099" y="5398"/>
                  </a:cubicBezTo>
                  <a:cubicBezTo>
                    <a:pt x="6803" y="5435"/>
                    <a:pt x="6507" y="5472"/>
                    <a:pt x="6212" y="5472"/>
                  </a:cubicBezTo>
                  <a:cubicBezTo>
                    <a:pt x="4918" y="5472"/>
                    <a:pt x="3919" y="5140"/>
                    <a:pt x="3143" y="4659"/>
                  </a:cubicBezTo>
                  <a:cubicBezTo>
                    <a:pt x="1997" y="3919"/>
                    <a:pt x="1368" y="2847"/>
                    <a:pt x="1036" y="1923"/>
                  </a:cubicBezTo>
                  <a:cubicBezTo>
                    <a:pt x="851" y="1479"/>
                    <a:pt x="740" y="1036"/>
                    <a:pt x="666" y="740"/>
                  </a:cubicBezTo>
                  <a:cubicBezTo>
                    <a:pt x="666" y="592"/>
                    <a:pt x="629" y="481"/>
                    <a:pt x="629" y="407"/>
                  </a:cubicBezTo>
                  <a:lnTo>
                    <a:pt x="629" y="333"/>
                  </a:lnTo>
                  <a:lnTo>
                    <a:pt x="629" y="296"/>
                  </a:lnTo>
                  <a:cubicBezTo>
                    <a:pt x="592" y="111"/>
                    <a:pt x="444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074;p53">
              <a:extLst>
                <a:ext uri="{FF2B5EF4-FFF2-40B4-BE49-F238E27FC236}">
                  <a16:creationId xmlns:a16="http://schemas.microsoft.com/office/drawing/2014/main" id="{87CE7AFC-4634-8DEA-449B-AEBFA9C619D1}"/>
                </a:ext>
              </a:extLst>
            </p:cNvPr>
            <p:cNvSpPr/>
            <p:nvPr/>
          </p:nvSpPr>
          <p:spPr>
            <a:xfrm>
              <a:off x="2476725" y="948875"/>
              <a:ext cx="202425" cy="210750"/>
            </a:xfrm>
            <a:custGeom>
              <a:avLst/>
              <a:gdLst/>
              <a:ahLst/>
              <a:cxnLst/>
              <a:rect l="l" t="t" r="r" b="b"/>
              <a:pathLst>
                <a:path w="8097" h="8430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296"/>
                    <a:pt x="0" y="407"/>
                    <a:pt x="0" y="555"/>
                  </a:cubicBezTo>
                  <a:cubicBezTo>
                    <a:pt x="0" y="1257"/>
                    <a:pt x="74" y="3217"/>
                    <a:pt x="999" y="4992"/>
                  </a:cubicBezTo>
                  <a:cubicBezTo>
                    <a:pt x="1479" y="5879"/>
                    <a:pt x="2145" y="6766"/>
                    <a:pt x="3143" y="7395"/>
                  </a:cubicBezTo>
                  <a:cubicBezTo>
                    <a:pt x="4141" y="8023"/>
                    <a:pt x="5435" y="8430"/>
                    <a:pt x="7099" y="8430"/>
                  </a:cubicBezTo>
                  <a:cubicBezTo>
                    <a:pt x="7321" y="8430"/>
                    <a:pt x="7542" y="8393"/>
                    <a:pt x="7801" y="8393"/>
                  </a:cubicBezTo>
                  <a:cubicBezTo>
                    <a:pt x="7949" y="8393"/>
                    <a:pt x="8097" y="8245"/>
                    <a:pt x="8060" y="8060"/>
                  </a:cubicBezTo>
                  <a:cubicBezTo>
                    <a:pt x="8060" y="7912"/>
                    <a:pt x="7912" y="7764"/>
                    <a:pt x="7764" y="7764"/>
                  </a:cubicBezTo>
                  <a:cubicBezTo>
                    <a:pt x="7542" y="7801"/>
                    <a:pt x="7321" y="7801"/>
                    <a:pt x="7099" y="7801"/>
                  </a:cubicBezTo>
                  <a:cubicBezTo>
                    <a:pt x="5546" y="7801"/>
                    <a:pt x="4363" y="7432"/>
                    <a:pt x="3476" y="6877"/>
                  </a:cubicBezTo>
                  <a:cubicBezTo>
                    <a:pt x="2145" y="6027"/>
                    <a:pt x="1442" y="4696"/>
                    <a:pt x="1036" y="3476"/>
                  </a:cubicBezTo>
                  <a:cubicBezTo>
                    <a:pt x="666" y="2219"/>
                    <a:pt x="592" y="1073"/>
                    <a:pt x="592" y="555"/>
                  </a:cubicBezTo>
                  <a:cubicBezTo>
                    <a:pt x="592" y="481"/>
                    <a:pt x="592" y="407"/>
                    <a:pt x="592" y="370"/>
                  </a:cubicBezTo>
                  <a:lnTo>
                    <a:pt x="592" y="333"/>
                  </a:lnTo>
                  <a:cubicBezTo>
                    <a:pt x="629" y="148"/>
                    <a:pt x="48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075;p53">
              <a:extLst>
                <a:ext uri="{FF2B5EF4-FFF2-40B4-BE49-F238E27FC236}">
                  <a16:creationId xmlns:a16="http://schemas.microsoft.com/office/drawing/2014/main" id="{A0E5FAB5-A71C-4617-C5F6-50804121E3D5}"/>
                </a:ext>
              </a:extLst>
            </p:cNvPr>
            <p:cNvSpPr/>
            <p:nvPr/>
          </p:nvSpPr>
          <p:spPr>
            <a:xfrm>
              <a:off x="2547900" y="866825"/>
              <a:ext cx="254200" cy="232725"/>
            </a:xfrm>
            <a:custGeom>
              <a:avLst/>
              <a:gdLst/>
              <a:ahLst/>
              <a:cxnLst/>
              <a:rect l="l" t="t" r="r" b="b"/>
              <a:pathLst>
                <a:path w="10168" h="9309" extrusionOk="0">
                  <a:moveTo>
                    <a:pt x="346" y="0"/>
                  </a:moveTo>
                  <a:cubicBezTo>
                    <a:pt x="304" y="0"/>
                    <a:pt x="262" y="9"/>
                    <a:pt x="222" y="29"/>
                  </a:cubicBezTo>
                  <a:cubicBezTo>
                    <a:pt x="74" y="103"/>
                    <a:pt x="0" y="251"/>
                    <a:pt x="74" y="436"/>
                  </a:cubicBezTo>
                  <a:cubicBezTo>
                    <a:pt x="74" y="436"/>
                    <a:pt x="924" y="2580"/>
                    <a:pt x="2588" y="4761"/>
                  </a:cubicBezTo>
                  <a:cubicBezTo>
                    <a:pt x="3401" y="5870"/>
                    <a:pt x="4437" y="6980"/>
                    <a:pt x="5620" y="7830"/>
                  </a:cubicBezTo>
                  <a:cubicBezTo>
                    <a:pt x="6840" y="8680"/>
                    <a:pt x="8245" y="9272"/>
                    <a:pt x="9834" y="9309"/>
                  </a:cubicBezTo>
                  <a:cubicBezTo>
                    <a:pt x="10019" y="9309"/>
                    <a:pt x="10167" y="9161"/>
                    <a:pt x="10167" y="9013"/>
                  </a:cubicBezTo>
                  <a:cubicBezTo>
                    <a:pt x="10167" y="8828"/>
                    <a:pt x="10019" y="8680"/>
                    <a:pt x="9871" y="8680"/>
                  </a:cubicBezTo>
                  <a:cubicBezTo>
                    <a:pt x="8429" y="8643"/>
                    <a:pt x="7135" y="8126"/>
                    <a:pt x="5989" y="7312"/>
                  </a:cubicBezTo>
                  <a:cubicBezTo>
                    <a:pt x="4289" y="6129"/>
                    <a:pt x="2921" y="4318"/>
                    <a:pt x="2034" y="2839"/>
                  </a:cubicBezTo>
                  <a:cubicBezTo>
                    <a:pt x="1553" y="2099"/>
                    <a:pt x="1220" y="1434"/>
                    <a:pt x="998" y="953"/>
                  </a:cubicBezTo>
                  <a:cubicBezTo>
                    <a:pt x="850" y="732"/>
                    <a:pt x="777" y="510"/>
                    <a:pt x="703" y="399"/>
                  </a:cubicBezTo>
                  <a:cubicBezTo>
                    <a:pt x="703" y="325"/>
                    <a:pt x="666" y="288"/>
                    <a:pt x="666" y="251"/>
                  </a:cubicBezTo>
                  <a:lnTo>
                    <a:pt x="629" y="177"/>
                  </a:lnTo>
                  <a:cubicBezTo>
                    <a:pt x="575" y="69"/>
                    <a:pt x="46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076;p53">
              <a:extLst>
                <a:ext uri="{FF2B5EF4-FFF2-40B4-BE49-F238E27FC236}">
                  <a16:creationId xmlns:a16="http://schemas.microsoft.com/office/drawing/2014/main" id="{D3427D98-073A-0BDD-F0AB-E9B2E73596D6}"/>
                </a:ext>
              </a:extLst>
            </p:cNvPr>
            <p:cNvSpPr/>
            <p:nvPr/>
          </p:nvSpPr>
          <p:spPr>
            <a:xfrm>
              <a:off x="2789125" y="769900"/>
              <a:ext cx="105400" cy="317825"/>
            </a:xfrm>
            <a:custGeom>
              <a:avLst/>
              <a:gdLst/>
              <a:ahLst/>
              <a:cxnLst/>
              <a:rect l="l" t="t" r="r" b="b"/>
              <a:pathLst>
                <a:path w="4216" h="12713" extrusionOk="0">
                  <a:moveTo>
                    <a:pt x="364" y="1"/>
                  </a:moveTo>
                  <a:cubicBezTo>
                    <a:pt x="280" y="1"/>
                    <a:pt x="191" y="39"/>
                    <a:pt x="111" y="98"/>
                  </a:cubicBezTo>
                  <a:cubicBezTo>
                    <a:pt x="0" y="246"/>
                    <a:pt x="37" y="431"/>
                    <a:pt x="148" y="542"/>
                  </a:cubicBezTo>
                  <a:cubicBezTo>
                    <a:pt x="333" y="727"/>
                    <a:pt x="3624" y="3832"/>
                    <a:pt x="3587" y="9156"/>
                  </a:cubicBezTo>
                  <a:cubicBezTo>
                    <a:pt x="3587" y="10154"/>
                    <a:pt x="3476" y="11189"/>
                    <a:pt x="3217" y="12335"/>
                  </a:cubicBezTo>
                  <a:cubicBezTo>
                    <a:pt x="3180" y="12483"/>
                    <a:pt x="3291" y="12668"/>
                    <a:pt x="3476" y="12705"/>
                  </a:cubicBezTo>
                  <a:cubicBezTo>
                    <a:pt x="3495" y="12710"/>
                    <a:pt x="3515" y="12712"/>
                    <a:pt x="3534" y="12712"/>
                  </a:cubicBezTo>
                  <a:cubicBezTo>
                    <a:pt x="3669" y="12712"/>
                    <a:pt x="3813" y="12607"/>
                    <a:pt x="3845" y="12446"/>
                  </a:cubicBezTo>
                  <a:cubicBezTo>
                    <a:pt x="4104" y="11300"/>
                    <a:pt x="4215" y="10191"/>
                    <a:pt x="4215" y="9156"/>
                  </a:cubicBezTo>
                  <a:cubicBezTo>
                    <a:pt x="4215" y="6272"/>
                    <a:pt x="3291" y="4017"/>
                    <a:pt x="2404" y="2464"/>
                  </a:cubicBezTo>
                  <a:cubicBezTo>
                    <a:pt x="1479" y="911"/>
                    <a:pt x="592" y="98"/>
                    <a:pt x="555" y="98"/>
                  </a:cubicBezTo>
                  <a:cubicBezTo>
                    <a:pt x="503" y="29"/>
                    <a:pt x="436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077;p53">
              <a:extLst>
                <a:ext uri="{FF2B5EF4-FFF2-40B4-BE49-F238E27FC236}">
                  <a16:creationId xmlns:a16="http://schemas.microsoft.com/office/drawing/2014/main" id="{58450DBE-4B26-B73A-FB69-33268EE5E5D0}"/>
                </a:ext>
              </a:extLst>
            </p:cNvPr>
            <p:cNvSpPr/>
            <p:nvPr/>
          </p:nvSpPr>
          <p:spPr>
            <a:xfrm>
              <a:off x="3008175" y="797525"/>
              <a:ext cx="96150" cy="329525"/>
            </a:xfrm>
            <a:custGeom>
              <a:avLst/>
              <a:gdLst/>
              <a:ahLst/>
              <a:cxnLst/>
              <a:rect l="l" t="t" r="r" b="b"/>
              <a:pathLst>
                <a:path w="3846" h="13181" extrusionOk="0">
                  <a:moveTo>
                    <a:pt x="349" y="1"/>
                  </a:moveTo>
                  <a:cubicBezTo>
                    <a:pt x="249" y="1"/>
                    <a:pt x="142" y="50"/>
                    <a:pt x="74" y="139"/>
                  </a:cubicBezTo>
                  <a:cubicBezTo>
                    <a:pt x="1" y="250"/>
                    <a:pt x="1" y="472"/>
                    <a:pt x="148" y="546"/>
                  </a:cubicBezTo>
                  <a:lnTo>
                    <a:pt x="185" y="583"/>
                  </a:lnTo>
                  <a:cubicBezTo>
                    <a:pt x="333" y="731"/>
                    <a:pt x="1110" y="1359"/>
                    <a:pt x="1812" y="2468"/>
                  </a:cubicBezTo>
                  <a:cubicBezTo>
                    <a:pt x="2551" y="3540"/>
                    <a:pt x="3217" y="5056"/>
                    <a:pt x="3217" y="6942"/>
                  </a:cubicBezTo>
                  <a:cubicBezTo>
                    <a:pt x="3217" y="8568"/>
                    <a:pt x="2699" y="10528"/>
                    <a:pt x="1184" y="12709"/>
                  </a:cubicBezTo>
                  <a:cubicBezTo>
                    <a:pt x="1110" y="12820"/>
                    <a:pt x="1147" y="13042"/>
                    <a:pt x="1258" y="13116"/>
                  </a:cubicBezTo>
                  <a:cubicBezTo>
                    <a:pt x="1316" y="13160"/>
                    <a:pt x="1380" y="13180"/>
                    <a:pt x="1443" y="13180"/>
                  </a:cubicBezTo>
                  <a:cubicBezTo>
                    <a:pt x="1540" y="13180"/>
                    <a:pt x="1634" y="13131"/>
                    <a:pt x="1701" y="13042"/>
                  </a:cubicBezTo>
                  <a:cubicBezTo>
                    <a:pt x="3254" y="10787"/>
                    <a:pt x="3845" y="8716"/>
                    <a:pt x="3845" y="6942"/>
                  </a:cubicBezTo>
                  <a:cubicBezTo>
                    <a:pt x="3845" y="4797"/>
                    <a:pt x="2995" y="3060"/>
                    <a:pt x="2182" y="1877"/>
                  </a:cubicBezTo>
                  <a:cubicBezTo>
                    <a:pt x="1368" y="731"/>
                    <a:pt x="555" y="102"/>
                    <a:pt x="518" y="65"/>
                  </a:cubicBezTo>
                  <a:cubicBezTo>
                    <a:pt x="474" y="21"/>
                    <a:pt x="413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078;p53">
              <a:extLst>
                <a:ext uri="{FF2B5EF4-FFF2-40B4-BE49-F238E27FC236}">
                  <a16:creationId xmlns:a16="http://schemas.microsoft.com/office/drawing/2014/main" id="{068A79F4-CF2E-257C-39FE-28323FE6F816}"/>
                </a:ext>
              </a:extLst>
            </p:cNvPr>
            <p:cNvSpPr/>
            <p:nvPr/>
          </p:nvSpPr>
          <p:spPr>
            <a:xfrm>
              <a:off x="3163450" y="1008025"/>
              <a:ext cx="75825" cy="198750"/>
            </a:xfrm>
            <a:custGeom>
              <a:avLst/>
              <a:gdLst/>
              <a:ahLst/>
              <a:cxnLst/>
              <a:rect l="l" t="t" r="r" b="b"/>
              <a:pathLst>
                <a:path w="3033" h="7950" extrusionOk="0">
                  <a:moveTo>
                    <a:pt x="2699" y="1"/>
                  </a:moveTo>
                  <a:cubicBezTo>
                    <a:pt x="2515" y="38"/>
                    <a:pt x="2404" y="185"/>
                    <a:pt x="2404" y="333"/>
                  </a:cubicBezTo>
                  <a:cubicBezTo>
                    <a:pt x="2404" y="592"/>
                    <a:pt x="2441" y="851"/>
                    <a:pt x="2441" y="1073"/>
                  </a:cubicBezTo>
                  <a:cubicBezTo>
                    <a:pt x="2441" y="3069"/>
                    <a:pt x="1849" y="4659"/>
                    <a:pt x="1258" y="5768"/>
                  </a:cubicBezTo>
                  <a:cubicBezTo>
                    <a:pt x="962" y="6323"/>
                    <a:pt x="666" y="6729"/>
                    <a:pt x="444" y="6988"/>
                  </a:cubicBezTo>
                  <a:cubicBezTo>
                    <a:pt x="333" y="7136"/>
                    <a:pt x="259" y="7247"/>
                    <a:pt x="185" y="7321"/>
                  </a:cubicBezTo>
                  <a:lnTo>
                    <a:pt x="111" y="7395"/>
                  </a:lnTo>
                  <a:lnTo>
                    <a:pt x="111" y="7432"/>
                  </a:lnTo>
                  <a:cubicBezTo>
                    <a:pt x="1" y="7543"/>
                    <a:pt x="1" y="7727"/>
                    <a:pt x="111" y="7838"/>
                  </a:cubicBezTo>
                  <a:cubicBezTo>
                    <a:pt x="167" y="7912"/>
                    <a:pt x="241" y="7949"/>
                    <a:pt x="319" y="7949"/>
                  </a:cubicBezTo>
                  <a:cubicBezTo>
                    <a:pt x="398" y="7949"/>
                    <a:pt x="481" y="7912"/>
                    <a:pt x="555" y="7838"/>
                  </a:cubicBezTo>
                  <a:cubicBezTo>
                    <a:pt x="555" y="7838"/>
                    <a:pt x="3032" y="5361"/>
                    <a:pt x="3032" y="1073"/>
                  </a:cubicBezTo>
                  <a:cubicBezTo>
                    <a:pt x="3032" y="814"/>
                    <a:pt x="3032" y="555"/>
                    <a:pt x="3032" y="296"/>
                  </a:cubicBezTo>
                  <a:cubicBezTo>
                    <a:pt x="2995" y="148"/>
                    <a:pt x="2847" y="1"/>
                    <a:pt x="2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079;p53">
              <a:extLst>
                <a:ext uri="{FF2B5EF4-FFF2-40B4-BE49-F238E27FC236}">
                  <a16:creationId xmlns:a16="http://schemas.microsoft.com/office/drawing/2014/main" id="{61B83254-09E9-E6FF-9E83-0AB5942E1FA2}"/>
                </a:ext>
              </a:extLst>
            </p:cNvPr>
            <p:cNvSpPr/>
            <p:nvPr/>
          </p:nvSpPr>
          <p:spPr>
            <a:xfrm>
              <a:off x="3098750" y="2625175"/>
              <a:ext cx="1443725" cy="1942225"/>
            </a:xfrm>
            <a:custGeom>
              <a:avLst/>
              <a:gdLst/>
              <a:ahLst/>
              <a:cxnLst/>
              <a:rect l="l" t="t" r="r" b="b"/>
              <a:pathLst>
                <a:path w="57749" h="77689" extrusionOk="0">
                  <a:moveTo>
                    <a:pt x="26992" y="1"/>
                  </a:moveTo>
                  <a:cubicBezTo>
                    <a:pt x="22788" y="1"/>
                    <a:pt x="13098" y="970"/>
                    <a:pt x="6914" y="7186"/>
                  </a:cubicBezTo>
                  <a:cubicBezTo>
                    <a:pt x="6914" y="7186"/>
                    <a:pt x="2515" y="12805"/>
                    <a:pt x="1258" y="23490"/>
                  </a:cubicBezTo>
                  <a:cubicBezTo>
                    <a:pt x="1" y="34174"/>
                    <a:pt x="1442" y="77689"/>
                    <a:pt x="1442" y="77689"/>
                  </a:cubicBezTo>
                  <a:lnTo>
                    <a:pt x="57749" y="74435"/>
                  </a:lnTo>
                  <a:cubicBezTo>
                    <a:pt x="57749" y="74435"/>
                    <a:pt x="46251" y="20791"/>
                    <a:pt x="41851" y="11770"/>
                  </a:cubicBezTo>
                  <a:cubicBezTo>
                    <a:pt x="37452" y="2786"/>
                    <a:pt x="31167" y="272"/>
                    <a:pt x="28468" y="50"/>
                  </a:cubicBezTo>
                  <a:cubicBezTo>
                    <a:pt x="28115" y="22"/>
                    <a:pt x="27614" y="1"/>
                    <a:pt x="26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080;p53">
              <a:extLst>
                <a:ext uri="{FF2B5EF4-FFF2-40B4-BE49-F238E27FC236}">
                  <a16:creationId xmlns:a16="http://schemas.microsoft.com/office/drawing/2014/main" id="{10898D8B-F135-2C81-4405-94FD1F0C84E9}"/>
                </a:ext>
              </a:extLst>
            </p:cNvPr>
            <p:cNvSpPr/>
            <p:nvPr/>
          </p:nvSpPr>
          <p:spPr>
            <a:xfrm>
              <a:off x="3109850" y="2618100"/>
              <a:ext cx="1440950" cy="1957625"/>
            </a:xfrm>
            <a:custGeom>
              <a:avLst/>
              <a:gdLst/>
              <a:ahLst/>
              <a:cxnLst/>
              <a:rect l="l" t="t" r="r" b="b"/>
              <a:pathLst>
                <a:path w="57638" h="78305" extrusionOk="0">
                  <a:moveTo>
                    <a:pt x="26582" y="592"/>
                  </a:moveTo>
                  <a:cubicBezTo>
                    <a:pt x="27174" y="592"/>
                    <a:pt x="27654" y="629"/>
                    <a:pt x="27987" y="629"/>
                  </a:cubicBezTo>
                  <a:cubicBezTo>
                    <a:pt x="29281" y="740"/>
                    <a:pt x="31499" y="1405"/>
                    <a:pt x="33902" y="3143"/>
                  </a:cubicBezTo>
                  <a:cubicBezTo>
                    <a:pt x="36305" y="4918"/>
                    <a:pt x="38967" y="7727"/>
                    <a:pt x="41149" y="12201"/>
                  </a:cubicBezTo>
                  <a:cubicBezTo>
                    <a:pt x="42221" y="14382"/>
                    <a:pt x="43773" y="19447"/>
                    <a:pt x="45437" y="25732"/>
                  </a:cubicBezTo>
                  <a:cubicBezTo>
                    <a:pt x="47988" y="35160"/>
                    <a:pt x="50872" y="47434"/>
                    <a:pt x="53127" y="57342"/>
                  </a:cubicBezTo>
                  <a:cubicBezTo>
                    <a:pt x="54273" y="62296"/>
                    <a:pt x="55234" y="66659"/>
                    <a:pt x="55900" y="69801"/>
                  </a:cubicBezTo>
                  <a:cubicBezTo>
                    <a:pt x="56270" y="71354"/>
                    <a:pt x="56528" y="72611"/>
                    <a:pt x="56713" y="73461"/>
                  </a:cubicBezTo>
                  <a:cubicBezTo>
                    <a:pt x="56805" y="73886"/>
                    <a:pt x="56879" y="74218"/>
                    <a:pt x="56930" y="74444"/>
                  </a:cubicBezTo>
                  <a:lnTo>
                    <a:pt x="56930" y="74444"/>
                  </a:lnTo>
                  <a:lnTo>
                    <a:pt x="1322" y="77657"/>
                  </a:lnTo>
                  <a:lnTo>
                    <a:pt x="1322" y="77657"/>
                  </a:lnTo>
                  <a:cubicBezTo>
                    <a:pt x="1307" y="77139"/>
                    <a:pt x="1273" y="75999"/>
                    <a:pt x="1220" y="74386"/>
                  </a:cubicBezTo>
                  <a:cubicBezTo>
                    <a:pt x="998" y="67620"/>
                    <a:pt x="592" y="52536"/>
                    <a:pt x="592" y="40188"/>
                  </a:cubicBezTo>
                  <a:cubicBezTo>
                    <a:pt x="592" y="33163"/>
                    <a:pt x="740" y="26989"/>
                    <a:pt x="1109" y="23810"/>
                  </a:cubicBezTo>
                  <a:cubicBezTo>
                    <a:pt x="1738" y="18523"/>
                    <a:pt x="3143" y="14456"/>
                    <a:pt x="4400" y="11757"/>
                  </a:cubicBezTo>
                  <a:cubicBezTo>
                    <a:pt x="4991" y="10389"/>
                    <a:pt x="5583" y="9354"/>
                    <a:pt x="6026" y="8652"/>
                  </a:cubicBezTo>
                  <a:cubicBezTo>
                    <a:pt x="6211" y="8319"/>
                    <a:pt x="6396" y="8060"/>
                    <a:pt x="6507" y="7912"/>
                  </a:cubicBezTo>
                  <a:cubicBezTo>
                    <a:pt x="6581" y="7801"/>
                    <a:pt x="6618" y="7727"/>
                    <a:pt x="6655" y="7690"/>
                  </a:cubicBezTo>
                  <a:lnTo>
                    <a:pt x="6673" y="7672"/>
                  </a:lnTo>
                  <a:lnTo>
                    <a:pt x="6673" y="7672"/>
                  </a:lnTo>
                  <a:lnTo>
                    <a:pt x="6692" y="7690"/>
                  </a:lnTo>
                  <a:cubicBezTo>
                    <a:pt x="9724" y="4622"/>
                    <a:pt x="13679" y="2847"/>
                    <a:pt x="17376" y="1849"/>
                  </a:cubicBezTo>
                  <a:cubicBezTo>
                    <a:pt x="21074" y="851"/>
                    <a:pt x="24512" y="592"/>
                    <a:pt x="26582" y="592"/>
                  </a:cubicBezTo>
                  <a:close/>
                  <a:moveTo>
                    <a:pt x="26582" y="1"/>
                  </a:moveTo>
                  <a:cubicBezTo>
                    <a:pt x="24475" y="1"/>
                    <a:pt x="20963" y="222"/>
                    <a:pt x="17192" y="1258"/>
                  </a:cubicBezTo>
                  <a:cubicBezTo>
                    <a:pt x="13421" y="2256"/>
                    <a:pt x="9391" y="4067"/>
                    <a:pt x="6248" y="7247"/>
                  </a:cubicBezTo>
                  <a:lnTo>
                    <a:pt x="6211" y="7247"/>
                  </a:lnTo>
                  <a:cubicBezTo>
                    <a:pt x="6174" y="7284"/>
                    <a:pt x="1775" y="13014"/>
                    <a:pt x="518" y="23736"/>
                  </a:cubicBezTo>
                  <a:cubicBezTo>
                    <a:pt x="111" y="26989"/>
                    <a:pt x="0" y="33126"/>
                    <a:pt x="0" y="40188"/>
                  </a:cubicBezTo>
                  <a:cubicBezTo>
                    <a:pt x="0" y="56677"/>
                    <a:pt x="703" y="78009"/>
                    <a:pt x="703" y="78009"/>
                  </a:cubicBezTo>
                  <a:cubicBezTo>
                    <a:pt x="703" y="78083"/>
                    <a:pt x="740" y="78157"/>
                    <a:pt x="814" y="78231"/>
                  </a:cubicBezTo>
                  <a:cubicBezTo>
                    <a:pt x="851" y="78268"/>
                    <a:pt x="962" y="78305"/>
                    <a:pt x="1035" y="78305"/>
                  </a:cubicBezTo>
                  <a:lnTo>
                    <a:pt x="57342" y="75051"/>
                  </a:lnTo>
                  <a:cubicBezTo>
                    <a:pt x="57416" y="75014"/>
                    <a:pt x="57490" y="74977"/>
                    <a:pt x="57563" y="74903"/>
                  </a:cubicBezTo>
                  <a:cubicBezTo>
                    <a:pt x="57600" y="74829"/>
                    <a:pt x="57637" y="74755"/>
                    <a:pt x="57600" y="74681"/>
                  </a:cubicBezTo>
                  <a:cubicBezTo>
                    <a:pt x="57600" y="74681"/>
                    <a:pt x="54717" y="61261"/>
                    <a:pt x="51315" y="46695"/>
                  </a:cubicBezTo>
                  <a:cubicBezTo>
                    <a:pt x="49578" y="39411"/>
                    <a:pt x="47729" y="31869"/>
                    <a:pt x="46029" y="25584"/>
                  </a:cubicBezTo>
                  <a:cubicBezTo>
                    <a:pt x="44328" y="19262"/>
                    <a:pt x="42812" y="14234"/>
                    <a:pt x="41703" y="11905"/>
                  </a:cubicBezTo>
                  <a:cubicBezTo>
                    <a:pt x="39485" y="7395"/>
                    <a:pt x="36749" y="4474"/>
                    <a:pt x="34272" y="2662"/>
                  </a:cubicBezTo>
                  <a:cubicBezTo>
                    <a:pt x="31758" y="851"/>
                    <a:pt x="29466" y="148"/>
                    <a:pt x="28024" y="38"/>
                  </a:cubicBezTo>
                  <a:cubicBezTo>
                    <a:pt x="27691" y="1"/>
                    <a:pt x="27174" y="1"/>
                    <a:pt x="26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081;p53">
              <a:extLst>
                <a:ext uri="{FF2B5EF4-FFF2-40B4-BE49-F238E27FC236}">
                  <a16:creationId xmlns:a16="http://schemas.microsoft.com/office/drawing/2014/main" id="{3907A445-96A2-563C-6979-5858E6189E94}"/>
                </a:ext>
              </a:extLst>
            </p:cNvPr>
            <p:cNvSpPr/>
            <p:nvPr/>
          </p:nvSpPr>
          <p:spPr>
            <a:xfrm>
              <a:off x="3163450" y="3439150"/>
              <a:ext cx="191350" cy="241775"/>
            </a:xfrm>
            <a:custGeom>
              <a:avLst/>
              <a:gdLst/>
              <a:ahLst/>
              <a:cxnLst/>
              <a:rect l="l" t="t" r="r" b="b"/>
              <a:pathLst>
                <a:path w="7654" h="9671" extrusionOk="0">
                  <a:moveTo>
                    <a:pt x="1684" y="1"/>
                  </a:moveTo>
                  <a:cubicBezTo>
                    <a:pt x="776" y="1"/>
                    <a:pt x="1" y="458"/>
                    <a:pt x="1" y="2022"/>
                  </a:cubicBezTo>
                  <a:cubicBezTo>
                    <a:pt x="1" y="5793"/>
                    <a:pt x="3069" y="9157"/>
                    <a:pt x="4511" y="9564"/>
                  </a:cubicBezTo>
                  <a:cubicBezTo>
                    <a:pt x="4776" y="9637"/>
                    <a:pt x="5034" y="9671"/>
                    <a:pt x="5281" y="9671"/>
                  </a:cubicBezTo>
                  <a:cubicBezTo>
                    <a:pt x="6407" y="9671"/>
                    <a:pt x="7287" y="8965"/>
                    <a:pt x="7469" y="8085"/>
                  </a:cubicBezTo>
                  <a:cubicBezTo>
                    <a:pt x="7653" y="7050"/>
                    <a:pt x="4511" y="913"/>
                    <a:pt x="4511" y="913"/>
                  </a:cubicBezTo>
                  <a:cubicBezTo>
                    <a:pt x="4511" y="913"/>
                    <a:pt x="2965" y="1"/>
                    <a:pt x="1684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082;p53">
              <a:extLst>
                <a:ext uri="{FF2B5EF4-FFF2-40B4-BE49-F238E27FC236}">
                  <a16:creationId xmlns:a16="http://schemas.microsoft.com/office/drawing/2014/main" id="{79979AF1-5615-4940-3304-DE35F04C896A}"/>
                </a:ext>
              </a:extLst>
            </p:cNvPr>
            <p:cNvSpPr/>
            <p:nvPr/>
          </p:nvSpPr>
          <p:spPr>
            <a:xfrm>
              <a:off x="3156050" y="3431450"/>
              <a:ext cx="201525" cy="256975"/>
            </a:xfrm>
            <a:custGeom>
              <a:avLst/>
              <a:gdLst/>
              <a:ahLst/>
              <a:cxnLst/>
              <a:rect l="l" t="t" r="r" b="b"/>
              <a:pathLst>
                <a:path w="8061" h="10279" extrusionOk="0">
                  <a:moveTo>
                    <a:pt x="1997" y="629"/>
                  </a:moveTo>
                  <a:cubicBezTo>
                    <a:pt x="2552" y="629"/>
                    <a:pt x="3254" y="814"/>
                    <a:pt x="3772" y="1036"/>
                  </a:cubicBezTo>
                  <a:cubicBezTo>
                    <a:pt x="4031" y="1147"/>
                    <a:pt x="4252" y="1258"/>
                    <a:pt x="4400" y="1332"/>
                  </a:cubicBezTo>
                  <a:cubicBezTo>
                    <a:pt x="4474" y="1406"/>
                    <a:pt x="4548" y="1406"/>
                    <a:pt x="4585" y="1443"/>
                  </a:cubicBezTo>
                  <a:lnTo>
                    <a:pt x="4589" y="1445"/>
                  </a:lnTo>
                  <a:lnTo>
                    <a:pt x="4589" y="1445"/>
                  </a:lnTo>
                  <a:cubicBezTo>
                    <a:pt x="4658" y="1573"/>
                    <a:pt x="4806" y="1857"/>
                    <a:pt x="4992" y="2256"/>
                  </a:cubicBezTo>
                  <a:cubicBezTo>
                    <a:pt x="5399" y="3106"/>
                    <a:pt x="6027" y="4400"/>
                    <a:pt x="6545" y="5583"/>
                  </a:cubicBezTo>
                  <a:cubicBezTo>
                    <a:pt x="6803" y="6175"/>
                    <a:pt x="7025" y="6766"/>
                    <a:pt x="7210" y="7247"/>
                  </a:cubicBezTo>
                  <a:cubicBezTo>
                    <a:pt x="7358" y="7728"/>
                    <a:pt x="7469" y="8134"/>
                    <a:pt x="7432" y="8282"/>
                  </a:cubicBezTo>
                  <a:lnTo>
                    <a:pt x="7432" y="8356"/>
                  </a:lnTo>
                  <a:cubicBezTo>
                    <a:pt x="7321" y="9022"/>
                    <a:pt x="6582" y="9687"/>
                    <a:pt x="5583" y="9687"/>
                  </a:cubicBezTo>
                  <a:cubicBezTo>
                    <a:pt x="5362" y="9687"/>
                    <a:pt x="5140" y="9650"/>
                    <a:pt x="4918" y="9576"/>
                  </a:cubicBezTo>
                  <a:cubicBezTo>
                    <a:pt x="4622" y="9502"/>
                    <a:pt x="4178" y="9243"/>
                    <a:pt x="3698" y="8800"/>
                  </a:cubicBezTo>
                  <a:cubicBezTo>
                    <a:pt x="2293" y="7580"/>
                    <a:pt x="592" y="5029"/>
                    <a:pt x="629" y="2330"/>
                  </a:cubicBezTo>
                  <a:cubicBezTo>
                    <a:pt x="629" y="1591"/>
                    <a:pt x="814" y="1184"/>
                    <a:pt x="1036" y="962"/>
                  </a:cubicBezTo>
                  <a:cubicBezTo>
                    <a:pt x="1258" y="740"/>
                    <a:pt x="1591" y="629"/>
                    <a:pt x="1997" y="629"/>
                  </a:cubicBezTo>
                  <a:close/>
                  <a:moveTo>
                    <a:pt x="1997" y="1"/>
                  </a:moveTo>
                  <a:cubicBezTo>
                    <a:pt x="1480" y="1"/>
                    <a:pt x="962" y="149"/>
                    <a:pt x="592" y="518"/>
                  </a:cubicBezTo>
                  <a:cubicBezTo>
                    <a:pt x="223" y="925"/>
                    <a:pt x="1" y="1517"/>
                    <a:pt x="1" y="2330"/>
                  </a:cubicBezTo>
                  <a:cubicBezTo>
                    <a:pt x="1" y="4289"/>
                    <a:pt x="777" y="6138"/>
                    <a:pt x="1775" y="7543"/>
                  </a:cubicBezTo>
                  <a:cubicBezTo>
                    <a:pt x="2256" y="8245"/>
                    <a:pt x="2774" y="8837"/>
                    <a:pt x="3291" y="9280"/>
                  </a:cubicBezTo>
                  <a:cubicBezTo>
                    <a:pt x="3809" y="9724"/>
                    <a:pt x="4289" y="10057"/>
                    <a:pt x="4733" y="10168"/>
                  </a:cubicBezTo>
                  <a:cubicBezTo>
                    <a:pt x="5029" y="10242"/>
                    <a:pt x="5325" y="10279"/>
                    <a:pt x="5583" y="10279"/>
                  </a:cubicBezTo>
                  <a:cubicBezTo>
                    <a:pt x="6840" y="10279"/>
                    <a:pt x="7839" y="9502"/>
                    <a:pt x="8060" y="8467"/>
                  </a:cubicBezTo>
                  <a:cubicBezTo>
                    <a:pt x="8060" y="8393"/>
                    <a:pt x="8060" y="8356"/>
                    <a:pt x="8060" y="8282"/>
                  </a:cubicBezTo>
                  <a:cubicBezTo>
                    <a:pt x="8060" y="8060"/>
                    <a:pt x="8023" y="7839"/>
                    <a:pt x="7913" y="7506"/>
                  </a:cubicBezTo>
                  <a:cubicBezTo>
                    <a:pt x="7617" y="6508"/>
                    <a:pt x="6914" y="4881"/>
                    <a:pt x="6286" y="3550"/>
                  </a:cubicBezTo>
                  <a:cubicBezTo>
                    <a:pt x="5657" y="2182"/>
                    <a:pt x="5103" y="1073"/>
                    <a:pt x="5103" y="1073"/>
                  </a:cubicBezTo>
                  <a:lnTo>
                    <a:pt x="4955" y="962"/>
                  </a:lnTo>
                  <a:cubicBezTo>
                    <a:pt x="4955" y="925"/>
                    <a:pt x="4548" y="703"/>
                    <a:pt x="3994" y="481"/>
                  </a:cubicBezTo>
                  <a:cubicBezTo>
                    <a:pt x="3439" y="260"/>
                    <a:pt x="2700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083;p53">
              <a:extLst>
                <a:ext uri="{FF2B5EF4-FFF2-40B4-BE49-F238E27FC236}">
                  <a16:creationId xmlns:a16="http://schemas.microsoft.com/office/drawing/2014/main" id="{600D14FC-3000-BF99-747D-12CF15594150}"/>
                </a:ext>
              </a:extLst>
            </p:cNvPr>
            <p:cNvSpPr/>
            <p:nvPr/>
          </p:nvSpPr>
          <p:spPr>
            <a:xfrm>
              <a:off x="3194875" y="3486925"/>
              <a:ext cx="112775" cy="128475"/>
            </a:xfrm>
            <a:custGeom>
              <a:avLst/>
              <a:gdLst/>
              <a:ahLst/>
              <a:cxnLst/>
              <a:rect l="l" t="t" r="r" b="b"/>
              <a:pathLst>
                <a:path w="4511" h="5139" extrusionOk="0">
                  <a:moveTo>
                    <a:pt x="1368" y="0"/>
                  </a:moveTo>
                  <a:cubicBezTo>
                    <a:pt x="851" y="0"/>
                    <a:pt x="481" y="185"/>
                    <a:pt x="259" y="481"/>
                  </a:cubicBezTo>
                  <a:cubicBezTo>
                    <a:pt x="38" y="776"/>
                    <a:pt x="1" y="1146"/>
                    <a:pt x="1" y="1442"/>
                  </a:cubicBezTo>
                  <a:cubicBezTo>
                    <a:pt x="1" y="1996"/>
                    <a:pt x="148" y="2440"/>
                    <a:pt x="148" y="2477"/>
                  </a:cubicBezTo>
                  <a:cubicBezTo>
                    <a:pt x="206" y="2593"/>
                    <a:pt x="309" y="2685"/>
                    <a:pt x="439" y="2685"/>
                  </a:cubicBezTo>
                  <a:cubicBezTo>
                    <a:pt x="476" y="2685"/>
                    <a:pt x="515" y="2678"/>
                    <a:pt x="555" y="2662"/>
                  </a:cubicBezTo>
                  <a:cubicBezTo>
                    <a:pt x="703" y="2625"/>
                    <a:pt x="777" y="2440"/>
                    <a:pt x="740" y="2292"/>
                  </a:cubicBezTo>
                  <a:lnTo>
                    <a:pt x="740" y="2255"/>
                  </a:lnTo>
                  <a:cubicBezTo>
                    <a:pt x="703" y="2181"/>
                    <a:pt x="592" y="1812"/>
                    <a:pt x="592" y="1442"/>
                  </a:cubicBezTo>
                  <a:cubicBezTo>
                    <a:pt x="592" y="1220"/>
                    <a:pt x="666" y="998"/>
                    <a:pt x="740" y="850"/>
                  </a:cubicBezTo>
                  <a:cubicBezTo>
                    <a:pt x="851" y="703"/>
                    <a:pt x="999" y="629"/>
                    <a:pt x="1368" y="592"/>
                  </a:cubicBezTo>
                  <a:cubicBezTo>
                    <a:pt x="1405" y="592"/>
                    <a:pt x="1479" y="592"/>
                    <a:pt x="1553" y="629"/>
                  </a:cubicBezTo>
                  <a:cubicBezTo>
                    <a:pt x="1923" y="666"/>
                    <a:pt x="2293" y="813"/>
                    <a:pt x="2589" y="1072"/>
                  </a:cubicBezTo>
                  <a:cubicBezTo>
                    <a:pt x="3032" y="1442"/>
                    <a:pt x="3365" y="1960"/>
                    <a:pt x="3587" y="2403"/>
                  </a:cubicBezTo>
                  <a:cubicBezTo>
                    <a:pt x="3629" y="2487"/>
                    <a:pt x="3665" y="2571"/>
                    <a:pt x="3697" y="2651"/>
                  </a:cubicBezTo>
                  <a:lnTo>
                    <a:pt x="3697" y="2651"/>
                  </a:lnTo>
                  <a:cubicBezTo>
                    <a:pt x="3536" y="2615"/>
                    <a:pt x="3358" y="2588"/>
                    <a:pt x="3180" y="2588"/>
                  </a:cubicBezTo>
                  <a:cubicBezTo>
                    <a:pt x="2921" y="2588"/>
                    <a:pt x="2625" y="2662"/>
                    <a:pt x="2404" y="2810"/>
                  </a:cubicBezTo>
                  <a:cubicBezTo>
                    <a:pt x="2145" y="2995"/>
                    <a:pt x="1997" y="3327"/>
                    <a:pt x="1997" y="3697"/>
                  </a:cubicBezTo>
                  <a:cubicBezTo>
                    <a:pt x="1997" y="3993"/>
                    <a:pt x="2071" y="4215"/>
                    <a:pt x="2182" y="4437"/>
                  </a:cubicBezTo>
                  <a:cubicBezTo>
                    <a:pt x="2330" y="4732"/>
                    <a:pt x="2589" y="4917"/>
                    <a:pt x="2847" y="5028"/>
                  </a:cubicBezTo>
                  <a:cubicBezTo>
                    <a:pt x="3069" y="5102"/>
                    <a:pt x="3328" y="5139"/>
                    <a:pt x="3476" y="5139"/>
                  </a:cubicBezTo>
                  <a:cubicBezTo>
                    <a:pt x="3587" y="5139"/>
                    <a:pt x="3661" y="5102"/>
                    <a:pt x="3661" y="5102"/>
                  </a:cubicBezTo>
                  <a:cubicBezTo>
                    <a:pt x="3846" y="5102"/>
                    <a:pt x="3956" y="4954"/>
                    <a:pt x="3956" y="4769"/>
                  </a:cubicBezTo>
                  <a:cubicBezTo>
                    <a:pt x="3924" y="4608"/>
                    <a:pt x="3808" y="4503"/>
                    <a:pt x="3656" y="4503"/>
                  </a:cubicBezTo>
                  <a:cubicBezTo>
                    <a:pt x="3634" y="4503"/>
                    <a:pt x="3611" y="4506"/>
                    <a:pt x="3587" y="4510"/>
                  </a:cubicBezTo>
                  <a:lnTo>
                    <a:pt x="3476" y="4510"/>
                  </a:lnTo>
                  <a:cubicBezTo>
                    <a:pt x="3328" y="4510"/>
                    <a:pt x="3106" y="4474"/>
                    <a:pt x="2921" y="4363"/>
                  </a:cubicBezTo>
                  <a:cubicBezTo>
                    <a:pt x="2847" y="4326"/>
                    <a:pt x="2773" y="4252"/>
                    <a:pt x="2736" y="4141"/>
                  </a:cubicBezTo>
                  <a:cubicBezTo>
                    <a:pt x="2662" y="4030"/>
                    <a:pt x="2625" y="3919"/>
                    <a:pt x="2625" y="3697"/>
                  </a:cubicBezTo>
                  <a:cubicBezTo>
                    <a:pt x="2625" y="3438"/>
                    <a:pt x="2699" y="3364"/>
                    <a:pt x="2773" y="3327"/>
                  </a:cubicBezTo>
                  <a:cubicBezTo>
                    <a:pt x="2847" y="3253"/>
                    <a:pt x="2995" y="3217"/>
                    <a:pt x="3180" y="3217"/>
                  </a:cubicBezTo>
                  <a:cubicBezTo>
                    <a:pt x="3365" y="3217"/>
                    <a:pt x="3624" y="3253"/>
                    <a:pt x="3772" y="3327"/>
                  </a:cubicBezTo>
                  <a:cubicBezTo>
                    <a:pt x="3882" y="3327"/>
                    <a:pt x="3956" y="3364"/>
                    <a:pt x="3993" y="3364"/>
                  </a:cubicBezTo>
                  <a:lnTo>
                    <a:pt x="4067" y="3401"/>
                  </a:lnTo>
                  <a:cubicBezTo>
                    <a:pt x="4113" y="3417"/>
                    <a:pt x="4166" y="3426"/>
                    <a:pt x="4216" y="3426"/>
                  </a:cubicBezTo>
                  <a:cubicBezTo>
                    <a:pt x="4288" y="3426"/>
                    <a:pt x="4357" y="3408"/>
                    <a:pt x="4400" y="3364"/>
                  </a:cubicBezTo>
                  <a:cubicBezTo>
                    <a:pt x="4474" y="3253"/>
                    <a:pt x="4511" y="3143"/>
                    <a:pt x="4511" y="3032"/>
                  </a:cubicBezTo>
                  <a:cubicBezTo>
                    <a:pt x="4474" y="3032"/>
                    <a:pt x="4289" y="2329"/>
                    <a:pt x="3846" y="1627"/>
                  </a:cubicBezTo>
                  <a:cubicBezTo>
                    <a:pt x="3624" y="1257"/>
                    <a:pt x="3328" y="887"/>
                    <a:pt x="2958" y="592"/>
                  </a:cubicBezTo>
                  <a:cubicBezTo>
                    <a:pt x="2589" y="296"/>
                    <a:pt x="2145" y="37"/>
                    <a:pt x="1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084;p53">
              <a:extLst>
                <a:ext uri="{FF2B5EF4-FFF2-40B4-BE49-F238E27FC236}">
                  <a16:creationId xmlns:a16="http://schemas.microsoft.com/office/drawing/2014/main" id="{C630ED73-274D-F0DF-802D-D34EEC7BA80A}"/>
                </a:ext>
              </a:extLst>
            </p:cNvPr>
            <p:cNvSpPr/>
            <p:nvPr/>
          </p:nvSpPr>
          <p:spPr>
            <a:xfrm>
              <a:off x="2775250" y="4005425"/>
              <a:ext cx="2131400" cy="1273425"/>
            </a:xfrm>
            <a:custGeom>
              <a:avLst/>
              <a:gdLst/>
              <a:ahLst/>
              <a:cxnLst/>
              <a:rect l="l" t="t" r="r" b="b"/>
              <a:pathLst>
                <a:path w="85256" h="50937" extrusionOk="0">
                  <a:moveTo>
                    <a:pt x="39781" y="1"/>
                  </a:moveTo>
                  <a:cubicBezTo>
                    <a:pt x="39781" y="1"/>
                    <a:pt x="11314" y="16527"/>
                    <a:pt x="7358" y="18005"/>
                  </a:cubicBezTo>
                  <a:cubicBezTo>
                    <a:pt x="3365" y="19447"/>
                    <a:pt x="1" y="37896"/>
                    <a:pt x="1" y="37896"/>
                  </a:cubicBezTo>
                  <a:cubicBezTo>
                    <a:pt x="6441" y="42864"/>
                    <a:pt x="27866" y="50910"/>
                    <a:pt x="43560" y="50910"/>
                  </a:cubicBezTo>
                  <a:cubicBezTo>
                    <a:pt x="43631" y="50910"/>
                    <a:pt x="43703" y="50910"/>
                    <a:pt x="43774" y="50909"/>
                  </a:cubicBezTo>
                  <a:cubicBezTo>
                    <a:pt x="44591" y="50927"/>
                    <a:pt x="45414" y="50937"/>
                    <a:pt x="46242" y="50937"/>
                  </a:cubicBezTo>
                  <a:cubicBezTo>
                    <a:pt x="58947" y="50937"/>
                    <a:pt x="72899" y="48764"/>
                    <a:pt x="85255" y="43072"/>
                  </a:cubicBezTo>
                  <a:cubicBezTo>
                    <a:pt x="85255" y="43072"/>
                    <a:pt x="79746" y="14641"/>
                    <a:pt x="77676" y="12756"/>
                  </a:cubicBezTo>
                  <a:cubicBezTo>
                    <a:pt x="75569" y="10870"/>
                    <a:pt x="39781" y="1"/>
                    <a:pt x="39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085;p53">
              <a:extLst>
                <a:ext uri="{FF2B5EF4-FFF2-40B4-BE49-F238E27FC236}">
                  <a16:creationId xmlns:a16="http://schemas.microsoft.com/office/drawing/2014/main" id="{F59A63CE-D6CC-5AE4-BF70-887C9E0BD33A}"/>
                </a:ext>
              </a:extLst>
            </p:cNvPr>
            <p:cNvSpPr/>
            <p:nvPr/>
          </p:nvSpPr>
          <p:spPr>
            <a:xfrm>
              <a:off x="2766950" y="3997650"/>
              <a:ext cx="2148000" cy="1288850"/>
            </a:xfrm>
            <a:custGeom>
              <a:avLst/>
              <a:gdLst/>
              <a:ahLst/>
              <a:cxnLst/>
              <a:rect l="l" t="t" r="r" b="b"/>
              <a:pathLst>
                <a:path w="85920" h="51554" extrusionOk="0">
                  <a:moveTo>
                    <a:pt x="40140" y="641"/>
                  </a:moveTo>
                  <a:cubicBezTo>
                    <a:pt x="40341" y="706"/>
                    <a:pt x="40833" y="866"/>
                    <a:pt x="41555" y="1088"/>
                  </a:cubicBezTo>
                  <a:cubicBezTo>
                    <a:pt x="44993" y="2123"/>
                    <a:pt x="53645" y="4785"/>
                    <a:pt x="61630" y="7410"/>
                  </a:cubicBezTo>
                  <a:cubicBezTo>
                    <a:pt x="65623" y="8704"/>
                    <a:pt x="69468" y="9998"/>
                    <a:pt x="72426" y="11033"/>
                  </a:cubicBezTo>
                  <a:cubicBezTo>
                    <a:pt x="73904" y="11588"/>
                    <a:pt x="75124" y="12068"/>
                    <a:pt x="76086" y="12438"/>
                  </a:cubicBezTo>
                  <a:cubicBezTo>
                    <a:pt x="76529" y="12660"/>
                    <a:pt x="76936" y="12808"/>
                    <a:pt x="77232" y="12956"/>
                  </a:cubicBezTo>
                  <a:cubicBezTo>
                    <a:pt x="77528" y="13103"/>
                    <a:pt x="77712" y="13251"/>
                    <a:pt x="77786" y="13288"/>
                  </a:cubicBezTo>
                  <a:cubicBezTo>
                    <a:pt x="77860" y="13362"/>
                    <a:pt x="78008" y="13584"/>
                    <a:pt x="78156" y="13880"/>
                  </a:cubicBezTo>
                  <a:cubicBezTo>
                    <a:pt x="78711" y="14989"/>
                    <a:pt x="79450" y="17429"/>
                    <a:pt x="80226" y="20424"/>
                  </a:cubicBezTo>
                  <a:cubicBezTo>
                    <a:pt x="81409" y="24897"/>
                    <a:pt x="82666" y="30665"/>
                    <a:pt x="83665" y="35286"/>
                  </a:cubicBezTo>
                  <a:cubicBezTo>
                    <a:pt x="84145" y="37615"/>
                    <a:pt x="84552" y="39648"/>
                    <a:pt x="84848" y="41090"/>
                  </a:cubicBezTo>
                  <a:cubicBezTo>
                    <a:pt x="85049" y="42095"/>
                    <a:pt x="85181" y="42827"/>
                    <a:pt x="85246" y="43193"/>
                  </a:cubicBezTo>
                  <a:lnTo>
                    <a:pt x="85246" y="43193"/>
                  </a:lnTo>
                  <a:cubicBezTo>
                    <a:pt x="73065" y="48771"/>
                    <a:pt x="59296" y="50925"/>
                    <a:pt x="46731" y="50925"/>
                  </a:cubicBezTo>
                  <a:cubicBezTo>
                    <a:pt x="45844" y="50925"/>
                    <a:pt x="44956" y="50925"/>
                    <a:pt x="44106" y="50888"/>
                  </a:cubicBezTo>
                  <a:lnTo>
                    <a:pt x="43810" y="50888"/>
                  </a:lnTo>
                  <a:cubicBezTo>
                    <a:pt x="36047" y="50888"/>
                    <a:pt x="26804" y="48891"/>
                    <a:pt x="18707" y="46266"/>
                  </a:cubicBezTo>
                  <a:cubicBezTo>
                    <a:pt x="14678" y="44972"/>
                    <a:pt x="10907" y="43493"/>
                    <a:pt x="7764" y="42052"/>
                  </a:cubicBezTo>
                  <a:cubicBezTo>
                    <a:pt x="4720" y="40655"/>
                    <a:pt x="2265" y="39258"/>
                    <a:pt x="669" y="38063"/>
                  </a:cubicBezTo>
                  <a:lnTo>
                    <a:pt x="669" y="38063"/>
                  </a:lnTo>
                  <a:cubicBezTo>
                    <a:pt x="698" y="37928"/>
                    <a:pt x="737" y="37724"/>
                    <a:pt x="777" y="37467"/>
                  </a:cubicBezTo>
                  <a:cubicBezTo>
                    <a:pt x="1146" y="35693"/>
                    <a:pt x="2071" y="31256"/>
                    <a:pt x="3328" y="27078"/>
                  </a:cubicBezTo>
                  <a:cubicBezTo>
                    <a:pt x="3956" y="25008"/>
                    <a:pt x="4695" y="23012"/>
                    <a:pt x="5472" y="21459"/>
                  </a:cubicBezTo>
                  <a:cubicBezTo>
                    <a:pt x="5842" y="20682"/>
                    <a:pt x="6248" y="20054"/>
                    <a:pt x="6655" y="19536"/>
                  </a:cubicBezTo>
                  <a:cubicBezTo>
                    <a:pt x="7025" y="19056"/>
                    <a:pt x="7431" y="18723"/>
                    <a:pt x="7801" y="18612"/>
                  </a:cubicBezTo>
                  <a:cubicBezTo>
                    <a:pt x="8319" y="18390"/>
                    <a:pt x="9206" y="17984"/>
                    <a:pt x="10352" y="17392"/>
                  </a:cubicBezTo>
                  <a:cubicBezTo>
                    <a:pt x="18132" y="13432"/>
                    <a:pt x="38392" y="1658"/>
                    <a:pt x="40140" y="641"/>
                  </a:cubicBezTo>
                  <a:close/>
                  <a:moveTo>
                    <a:pt x="40135" y="1"/>
                  </a:moveTo>
                  <a:cubicBezTo>
                    <a:pt x="40070" y="1"/>
                    <a:pt x="40018" y="27"/>
                    <a:pt x="39965" y="53"/>
                  </a:cubicBezTo>
                  <a:cubicBezTo>
                    <a:pt x="39965" y="53"/>
                    <a:pt x="39522" y="312"/>
                    <a:pt x="38745" y="755"/>
                  </a:cubicBezTo>
                  <a:cubicBezTo>
                    <a:pt x="35973" y="2345"/>
                    <a:pt x="29059" y="6338"/>
                    <a:pt x="22367" y="10109"/>
                  </a:cubicBezTo>
                  <a:cubicBezTo>
                    <a:pt x="19040" y="11994"/>
                    <a:pt x="15750" y="13806"/>
                    <a:pt x="13088" y="15248"/>
                  </a:cubicBezTo>
                  <a:cubicBezTo>
                    <a:pt x="10463" y="16690"/>
                    <a:pt x="8393" y="17725"/>
                    <a:pt x="7579" y="18021"/>
                  </a:cubicBezTo>
                  <a:cubicBezTo>
                    <a:pt x="6988" y="18242"/>
                    <a:pt x="6470" y="18723"/>
                    <a:pt x="5989" y="19389"/>
                  </a:cubicBezTo>
                  <a:cubicBezTo>
                    <a:pt x="5102" y="20572"/>
                    <a:pt x="4326" y="22309"/>
                    <a:pt x="3623" y="24306"/>
                  </a:cubicBezTo>
                  <a:cubicBezTo>
                    <a:pt x="1479" y="30184"/>
                    <a:pt x="37" y="38133"/>
                    <a:pt x="37" y="38133"/>
                  </a:cubicBezTo>
                  <a:cubicBezTo>
                    <a:pt x="0" y="38244"/>
                    <a:pt x="74" y="38354"/>
                    <a:pt x="148" y="38428"/>
                  </a:cubicBezTo>
                  <a:cubicBezTo>
                    <a:pt x="1775" y="39722"/>
                    <a:pt x="4363" y="41164"/>
                    <a:pt x="7505" y="42606"/>
                  </a:cubicBezTo>
                  <a:cubicBezTo>
                    <a:pt x="17007" y="47006"/>
                    <a:pt x="32017" y="51516"/>
                    <a:pt x="43810" y="51516"/>
                  </a:cubicBezTo>
                  <a:lnTo>
                    <a:pt x="44069" y="51516"/>
                  </a:lnTo>
                  <a:cubicBezTo>
                    <a:pt x="44956" y="51553"/>
                    <a:pt x="45844" y="51553"/>
                    <a:pt x="46731" y="51553"/>
                  </a:cubicBezTo>
                  <a:cubicBezTo>
                    <a:pt x="59449" y="51553"/>
                    <a:pt x="73387" y="49335"/>
                    <a:pt x="85735" y="43678"/>
                  </a:cubicBezTo>
                  <a:cubicBezTo>
                    <a:pt x="85846" y="43604"/>
                    <a:pt x="85920" y="43456"/>
                    <a:pt x="85920" y="43309"/>
                  </a:cubicBezTo>
                  <a:cubicBezTo>
                    <a:pt x="85920" y="43309"/>
                    <a:pt x="84515" y="36210"/>
                    <a:pt x="82888" y="28853"/>
                  </a:cubicBezTo>
                  <a:cubicBezTo>
                    <a:pt x="82075" y="25193"/>
                    <a:pt x="81188" y="21459"/>
                    <a:pt x="80374" y="18538"/>
                  </a:cubicBezTo>
                  <a:cubicBezTo>
                    <a:pt x="79968" y="17059"/>
                    <a:pt x="79561" y="15802"/>
                    <a:pt x="79228" y="14804"/>
                  </a:cubicBezTo>
                  <a:cubicBezTo>
                    <a:pt x="79043" y="14324"/>
                    <a:pt x="78858" y="13917"/>
                    <a:pt x="78711" y="13584"/>
                  </a:cubicBezTo>
                  <a:cubicBezTo>
                    <a:pt x="78526" y="13251"/>
                    <a:pt x="78378" y="13030"/>
                    <a:pt x="78193" y="12845"/>
                  </a:cubicBezTo>
                  <a:cubicBezTo>
                    <a:pt x="78008" y="12697"/>
                    <a:pt x="77749" y="12549"/>
                    <a:pt x="77380" y="12364"/>
                  </a:cubicBezTo>
                  <a:cubicBezTo>
                    <a:pt x="75938" y="11662"/>
                    <a:pt x="72906" y="10553"/>
                    <a:pt x="69135" y="9259"/>
                  </a:cubicBezTo>
                  <a:cubicBezTo>
                    <a:pt x="57896" y="5414"/>
                    <a:pt x="40224" y="16"/>
                    <a:pt x="40224" y="16"/>
                  </a:cubicBezTo>
                  <a:cubicBezTo>
                    <a:pt x="40192" y="5"/>
                    <a:pt x="40162" y="1"/>
                    <a:pt x="40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086;p53">
              <a:extLst>
                <a:ext uri="{FF2B5EF4-FFF2-40B4-BE49-F238E27FC236}">
                  <a16:creationId xmlns:a16="http://schemas.microsoft.com/office/drawing/2014/main" id="{5EDF92FB-CBD7-CDFA-B4F5-BD9B252F3699}"/>
                </a:ext>
              </a:extLst>
            </p:cNvPr>
            <p:cNvSpPr/>
            <p:nvPr/>
          </p:nvSpPr>
          <p:spPr>
            <a:xfrm>
              <a:off x="4551700" y="4889025"/>
              <a:ext cx="22200" cy="71200"/>
            </a:xfrm>
            <a:custGeom>
              <a:avLst/>
              <a:gdLst/>
              <a:ahLst/>
              <a:cxnLst/>
              <a:rect l="l" t="t" r="r" b="b"/>
              <a:pathLst>
                <a:path w="888" h="2848" extrusionOk="0">
                  <a:moveTo>
                    <a:pt x="592" y="1"/>
                  </a:moveTo>
                  <a:cubicBezTo>
                    <a:pt x="444" y="1"/>
                    <a:pt x="259" y="112"/>
                    <a:pt x="259" y="259"/>
                  </a:cubicBezTo>
                  <a:cubicBezTo>
                    <a:pt x="148" y="1073"/>
                    <a:pt x="74" y="1849"/>
                    <a:pt x="37" y="2515"/>
                  </a:cubicBezTo>
                  <a:cubicBezTo>
                    <a:pt x="0" y="2699"/>
                    <a:pt x="148" y="2847"/>
                    <a:pt x="333" y="2847"/>
                  </a:cubicBezTo>
                  <a:cubicBezTo>
                    <a:pt x="481" y="2847"/>
                    <a:pt x="629" y="2736"/>
                    <a:pt x="629" y="2552"/>
                  </a:cubicBezTo>
                  <a:cubicBezTo>
                    <a:pt x="666" y="1886"/>
                    <a:pt x="740" y="1147"/>
                    <a:pt x="851" y="370"/>
                  </a:cubicBezTo>
                  <a:cubicBezTo>
                    <a:pt x="888" y="185"/>
                    <a:pt x="777" y="38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087;p53">
              <a:extLst>
                <a:ext uri="{FF2B5EF4-FFF2-40B4-BE49-F238E27FC236}">
                  <a16:creationId xmlns:a16="http://schemas.microsoft.com/office/drawing/2014/main" id="{0FB0E865-6ADF-DA58-2A8E-20E7F8CB8017}"/>
                </a:ext>
              </a:extLst>
            </p:cNvPr>
            <p:cNvSpPr/>
            <p:nvPr/>
          </p:nvSpPr>
          <p:spPr>
            <a:xfrm>
              <a:off x="4569250" y="4353650"/>
              <a:ext cx="140525" cy="476425"/>
            </a:xfrm>
            <a:custGeom>
              <a:avLst/>
              <a:gdLst/>
              <a:ahLst/>
              <a:cxnLst/>
              <a:rect l="l" t="t" r="r" b="b"/>
              <a:pathLst>
                <a:path w="5621" h="19057" extrusionOk="0">
                  <a:moveTo>
                    <a:pt x="5283" y="0"/>
                  </a:moveTo>
                  <a:cubicBezTo>
                    <a:pt x="5155" y="0"/>
                    <a:pt x="5022" y="72"/>
                    <a:pt x="4992" y="194"/>
                  </a:cubicBezTo>
                  <a:cubicBezTo>
                    <a:pt x="4992" y="194"/>
                    <a:pt x="1591" y="10657"/>
                    <a:pt x="38" y="18680"/>
                  </a:cubicBezTo>
                  <a:cubicBezTo>
                    <a:pt x="1" y="18865"/>
                    <a:pt x="112" y="19013"/>
                    <a:pt x="297" y="19050"/>
                  </a:cubicBezTo>
                  <a:cubicBezTo>
                    <a:pt x="316" y="19054"/>
                    <a:pt x="336" y="19057"/>
                    <a:pt x="356" y="19057"/>
                  </a:cubicBezTo>
                  <a:cubicBezTo>
                    <a:pt x="491" y="19057"/>
                    <a:pt x="634" y="18956"/>
                    <a:pt x="666" y="18828"/>
                  </a:cubicBezTo>
                  <a:cubicBezTo>
                    <a:pt x="1406" y="14835"/>
                    <a:pt x="2663" y="10214"/>
                    <a:pt x="3698" y="6627"/>
                  </a:cubicBezTo>
                  <a:cubicBezTo>
                    <a:pt x="4215" y="4816"/>
                    <a:pt x="4696" y="3263"/>
                    <a:pt x="5029" y="2154"/>
                  </a:cubicBezTo>
                  <a:cubicBezTo>
                    <a:pt x="5362" y="1045"/>
                    <a:pt x="5583" y="416"/>
                    <a:pt x="5583" y="379"/>
                  </a:cubicBezTo>
                  <a:cubicBezTo>
                    <a:pt x="5620" y="231"/>
                    <a:pt x="5546" y="47"/>
                    <a:pt x="5362" y="10"/>
                  </a:cubicBezTo>
                  <a:cubicBezTo>
                    <a:pt x="5336" y="3"/>
                    <a:pt x="5310" y="0"/>
                    <a:pt x="5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088;p53">
              <a:extLst>
                <a:ext uri="{FF2B5EF4-FFF2-40B4-BE49-F238E27FC236}">
                  <a16:creationId xmlns:a16="http://schemas.microsoft.com/office/drawing/2014/main" id="{6A0DAAC2-8106-53C3-6EBC-4FC42AFEE825}"/>
                </a:ext>
              </a:extLst>
            </p:cNvPr>
            <p:cNvSpPr/>
            <p:nvPr/>
          </p:nvSpPr>
          <p:spPr>
            <a:xfrm>
              <a:off x="2971200" y="4500150"/>
              <a:ext cx="226475" cy="533275"/>
            </a:xfrm>
            <a:custGeom>
              <a:avLst/>
              <a:gdLst/>
              <a:ahLst/>
              <a:cxnLst/>
              <a:rect l="l" t="t" r="r" b="b"/>
              <a:pathLst>
                <a:path w="9059" h="21331" extrusionOk="0">
                  <a:moveTo>
                    <a:pt x="353" y="0"/>
                  </a:moveTo>
                  <a:cubicBezTo>
                    <a:pt x="290" y="0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75" y="472"/>
                    <a:pt x="112" y="509"/>
                    <a:pt x="149" y="582"/>
                  </a:cubicBezTo>
                  <a:cubicBezTo>
                    <a:pt x="740" y="1470"/>
                    <a:pt x="5694" y="9160"/>
                    <a:pt x="8430" y="21101"/>
                  </a:cubicBezTo>
                  <a:cubicBezTo>
                    <a:pt x="8462" y="21230"/>
                    <a:pt x="8578" y="21330"/>
                    <a:pt x="8729" y="21330"/>
                  </a:cubicBezTo>
                  <a:cubicBezTo>
                    <a:pt x="8752" y="21330"/>
                    <a:pt x="8775" y="21328"/>
                    <a:pt x="8800" y="21323"/>
                  </a:cubicBezTo>
                  <a:cubicBezTo>
                    <a:pt x="8948" y="21286"/>
                    <a:pt x="9058" y="21101"/>
                    <a:pt x="9022" y="20953"/>
                  </a:cubicBezTo>
                  <a:cubicBezTo>
                    <a:pt x="6064" y="8125"/>
                    <a:pt x="629" y="139"/>
                    <a:pt x="592" y="139"/>
                  </a:cubicBezTo>
                  <a:cubicBezTo>
                    <a:pt x="547" y="49"/>
                    <a:pt x="448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089;p53">
              <a:extLst>
                <a:ext uri="{FF2B5EF4-FFF2-40B4-BE49-F238E27FC236}">
                  <a16:creationId xmlns:a16="http://schemas.microsoft.com/office/drawing/2014/main" id="{17272852-4023-9AFF-57D4-7097B569712F}"/>
                </a:ext>
              </a:extLst>
            </p:cNvPr>
            <p:cNvSpPr/>
            <p:nvPr/>
          </p:nvSpPr>
          <p:spPr>
            <a:xfrm>
              <a:off x="3459225" y="4034000"/>
              <a:ext cx="712625" cy="732125"/>
            </a:xfrm>
            <a:custGeom>
              <a:avLst/>
              <a:gdLst/>
              <a:ahLst/>
              <a:cxnLst/>
              <a:rect l="l" t="t" r="r" b="b"/>
              <a:pathLst>
                <a:path w="28505" h="29285" extrusionOk="0">
                  <a:moveTo>
                    <a:pt x="15923" y="0"/>
                  </a:moveTo>
                  <a:cubicBezTo>
                    <a:pt x="14096" y="0"/>
                    <a:pt x="12327" y="264"/>
                    <a:pt x="10870" y="743"/>
                  </a:cubicBezTo>
                  <a:cubicBezTo>
                    <a:pt x="5805" y="2444"/>
                    <a:pt x="2995" y="2444"/>
                    <a:pt x="1516" y="6178"/>
                  </a:cubicBezTo>
                  <a:cubicBezTo>
                    <a:pt x="1516" y="6178"/>
                    <a:pt x="0" y="16493"/>
                    <a:pt x="1146" y="21964"/>
                  </a:cubicBezTo>
                  <a:cubicBezTo>
                    <a:pt x="2255" y="27399"/>
                    <a:pt x="2625" y="29285"/>
                    <a:pt x="2625" y="29285"/>
                  </a:cubicBezTo>
                  <a:cubicBezTo>
                    <a:pt x="2625" y="29285"/>
                    <a:pt x="7690" y="24959"/>
                    <a:pt x="10685" y="22889"/>
                  </a:cubicBezTo>
                  <a:cubicBezTo>
                    <a:pt x="13716" y="20818"/>
                    <a:pt x="17450" y="19709"/>
                    <a:pt x="17450" y="19709"/>
                  </a:cubicBezTo>
                  <a:cubicBezTo>
                    <a:pt x="17450" y="19709"/>
                    <a:pt x="19336" y="19709"/>
                    <a:pt x="22146" y="21964"/>
                  </a:cubicBezTo>
                  <a:cubicBezTo>
                    <a:pt x="24955" y="24220"/>
                    <a:pt x="28320" y="27769"/>
                    <a:pt x="28320" y="27769"/>
                  </a:cubicBezTo>
                  <a:lnTo>
                    <a:pt x="28320" y="16714"/>
                  </a:lnTo>
                  <a:cubicBezTo>
                    <a:pt x="28320" y="16714"/>
                    <a:pt x="28504" y="11243"/>
                    <a:pt x="26656" y="5623"/>
                  </a:cubicBezTo>
                  <a:cubicBezTo>
                    <a:pt x="25313" y="1621"/>
                    <a:pt x="20444" y="0"/>
                    <a:pt x="15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090;p53">
              <a:extLst>
                <a:ext uri="{FF2B5EF4-FFF2-40B4-BE49-F238E27FC236}">
                  <a16:creationId xmlns:a16="http://schemas.microsoft.com/office/drawing/2014/main" id="{F13A69B9-4DDD-18AB-6D35-5D11CD9BEAFE}"/>
                </a:ext>
              </a:extLst>
            </p:cNvPr>
            <p:cNvSpPr/>
            <p:nvPr/>
          </p:nvSpPr>
          <p:spPr>
            <a:xfrm>
              <a:off x="3461075" y="3901550"/>
              <a:ext cx="748675" cy="768450"/>
            </a:xfrm>
            <a:custGeom>
              <a:avLst/>
              <a:gdLst/>
              <a:ahLst/>
              <a:cxnLst/>
              <a:rect l="l" t="t" r="r" b="b"/>
              <a:pathLst>
                <a:path w="29947" h="30738" extrusionOk="0">
                  <a:moveTo>
                    <a:pt x="15291" y="1"/>
                  </a:moveTo>
                  <a:cubicBezTo>
                    <a:pt x="12418" y="1"/>
                    <a:pt x="9595" y="642"/>
                    <a:pt x="7542" y="1863"/>
                  </a:cubicBezTo>
                  <a:cubicBezTo>
                    <a:pt x="7542" y="1863"/>
                    <a:pt x="2514" y="5191"/>
                    <a:pt x="1257" y="8555"/>
                  </a:cubicBezTo>
                  <a:cubicBezTo>
                    <a:pt x="0" y="11883"/>
                    <a:pt x="2514" y="30738"/>
                    <a:pt x="2514" y="30738"/>
                  </a:cubicBezTo>
                  <a:cubicBezTo>
                    <a:pt x="2514" y="30738"/>
                    <a:pt x="11942" y="23602"/>
                    <a:pt x="13827" y="23602"/>
                  </a:cubicBezTo>
                  <a:cubicBezTo>
                    <a:pt x="15713" y="23602"/>
                    <a:pt x="19484" y="22789"/>
                    <a:pt x="19484" y="22789"/>
                  </a:cubicBezTo>
                  <a:cubicBezTo>
                    <a:pt x="19484" y="22789"/>
                    <a:pt x="23255" y="22789"/>
                    <a:pt x="25732" y="24859"/>
                  </a:cubicBezTo>
                  <a:cubicBezTo>
                    <a:pt x="28246" y="26967"/>
                    <a:pt x="29946" y="29074"/>
                    <a:pt x="29946" y="29074"/>
                  </a:cubicBezTo>
                  <a:cubicBezTo>
                    <a:pt x="29946" y="29074"/>
                    <a:pt x="29318" y="12955"/>
                    <a:pt x="26989" y="6263"/>
                  </a:cubicBezTo>
                  <a:cubicBezTo>
                    <a:pt x="25528" y="1977"/>
                    <a:pt x="20333" y="1"/>
                    <a:pt x="15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091;p53">
              <a:extLst>
                <a:ext uri="{FF2B5EF4-FFF2-40B4-BE49-F238E27FC236}">
                  <a16:creationId xmlns:a16="http://schemas.microsoft.com/office/drawing/2014/main" id="{1E3D6AE3-8603-DDAB-A3CF-DEF67228BEC0}"/>
                </a:ext>
              </a:extLst>
            </p:cNvPr>
            <p:cNvSpPr/>
            <p:nvPr/>
          </p:nvSpPr>
          <p:spPr>
            <a:xfrm>
              <a:off x="3475850" y="3893600"/>
              <a:ext cx="741300" cy="784175"/>
            </a:xfrm>
            <a:custGeom>
              <a:avLst/>
              <a:gdLst/>
              <a:ahLst/>
              <a:cxnLst/>
              <a:rect l="l" t="t" r="r" b="b"/>
              <a:pathLst>
                <a:path w="29652" h="31367" extrusionOk="0">
                  <a:moveTo>
                    <a:pt x="14678" y="629"/>
                  </a:moveTo>
                  <a:cubicBezTo>
                    <a:pt x="17155" y="629"/>
                    <a:pt x="19706" y="1109"/>
                    <a:pt x="21739" y="2108"/>
                  </a:cubicBezTo>
                  <a:cubicBezTo>
                    <a:pt x="23810" y="3106"/>
                    <a:pt x="25436" y="4622"/>
                    <a:pt x="26139" y="6655"/>
                  </a:cubicBezTo>
                  <a:cubicBezTo>
                    <a:pt x="27248" y="9945"/>
                    <a:pt x="27987" y="15639"/>
                    <a:pt x="28431" y="20519"/>
                  </a:cubicBezTo>
                  <a:cubicBezTo>
                    <a:pt x="28653" y="22922"/>
                    <a:pt x="28801" y="25177"/>
                    <a:pt x="28912" y="26767"/>
                  </a:cubicBezTo>
                  <a:cubicBezTo>
                    <a:pt x="28944" y="27475"/>
                    <a:pt x="28976" y="28071"/>
                    <a:pt x="29008" y="28506"/>
                  </a:cubicBezTo>
                  <a:lnTo>
                    <a:pt x="29008" y="28506"/>
                  </a:lnTo>
                  <a:cubicBezTo>
                    <a:pt x="28309" y="27719"/>
                    <a:pt x="27011" y="26337"/>
                    <a:pt x="25362" y="24955"/>
                  </a:cubicBezTo>
                  <a:cubicBezTo>
                    <a:pt x="24032" y="23846"/>
                    <a:pt x="22442" y="23329"/>
                    <a:pt x="21148" y="23070"/>
                  </a:cubicBezTo>
                  <a:cubicBezTo>
                    <a:pt x="19854" y="22774"/>
                    <a:pt x="18893" y="22774"/>
                    <a:pt x="18893" y="22774"/>
                  </a:cubicBezTo>
                  <a:lnTo>
                    <a:pt x="18819" y="22811"/>
                  </a:lnTo>
                  <a:cubicBezTo>
                    <a:pt x="18819" y="22811"/>
                    <a:pt x="18597" y="22848"/>
                    <a:pt x="18190" y="22922"/>
                  </a:cubicBezTo>
                  <a:cubicBezTo>
                    <a:pt x="17044" y="23144"/>
                    <a:pt x="14567" y="23624"/>
                    <a:pt x="13236" y="23624"/>
                  </a:cubicBezTo>
                  <a:cubicBezTo>
                    <a:pt x="12903" y="23624"/>
                    <a:pt x="12534" y="23772"/>
                    <a:pt x="12090" y="23957"/>
                  </a:cubicBezTo>
                  <a:cubicBezTo>
                    <a:pt x="10500" y="24660"/>
                    <a:pt x="7949" y="26360"/>
                    <a:pt x="5731" y="27913"/>
                  </a:cubicBezTo>
                  <a:cubicBezTo>
                    <a:pt x="4185" y="28987"/>
                    <a:pt x="2825" y="29988"/>
                    <a:pt x="2164" y="30479"/>
                  </a:cubicBezTo>
                  <a:lnTo>
                    <a:pt x="2164" y="30479"/>
                  </a:lnTo>
                  <a:cubicBezTo>
                    <a:pt x="2127" y="30132"/>
                    <a:pt x="2071" y="29633"/>
                    <a:pt x="1997" y="29022"/>
                  </a:cubicBezTo>
                  <a:cubicBezTo>
                    <a:pt x="1516" y="25325"/>
                    <a:pt x="629" y="17339"/>
                    <a:pt x="629" y="12459"/>
                  </a:cubicBezTo>
                  <a:cubicBezTo>
                    <a:pt x="629" y="11646"/>
                    <a:pt x="666" y="10944"/>
                    <a:pt x="703" y="10315"/>
                  </a:cubicBezTo>
                  <a:cubicBezTo>
                    <a:pt x="777" y="9723"/>
                    <a:pt x="851" y="9280"/>
                    <a:pt x="962" y="8984"/>
                  </a:cubicBezTo>
                  <a:cubicBezTo>
                    <a:pt x="1553" y="7394"/>
                    <a:pt x="3106" y="5731"/>
                    <a:pt x="4474" y="4511"/>
                  </a:cubicBezTo>
                  <a:cubicBezTo>
                    <a:pt x="5177" y="3882"/>
                    <a:pt x="5842" y="3365"/>
                    <a:pt x="6323" y="2995"/>
                  </a:cubicBezTo>
                  <a:cubicBezTo>
                    <a:pt x="6581" y="2810"/>
                    <a:pt x="6766" y="2662"/>
                    <a:pt x="6914" y="2588"/>
                  </a:cubicBezTo>
                  <a:cubicBezTo>
                    <a:pt x="7062" y="2477"/>
                    <a:pt x="7136" y="2440"/>
                    <a:pt x="7136" y="2440"/>
                  </a:cubicBezTo>
                  <a:lnTo>
                    <a:pt x="7125" y="2425"/>
                  </a:lnTo>
                  <a:lnTo>
                    <a:pt x="7125" y="2425"/>
                  </a:lnTo>
                  <a:cubicBezTo>
                    <a:pt x="9119" y="1252"/>
                    <a:pt x="11880" y="629"/>
                    <a:pt x="14678" y="629"/>
                  </a:cubicBezTo>
                  <a:close/>
                  <a:moveTo>
                    <a:pt x="14678" y="0"/>
                  </a:moveTo>
                  <a:cubicBezTo>
                    <a:pt x="11757" y="0"/>
                    <a:pt x="8911" y="666"/>
                    <a:pt x="6803" y="1923"/>
                  </a:cubicBezTo>
                  <a:lnTo>
                    <a:pt x="6766" y="1923"/>
                  </a:lnTo>
                  <a:cubicBezTo>
                    <a:pt x="6766" y="1923"/>
                    <a:pt x="5509" y="2773"/>
                    <a:pt x="4067" y="4030"/>
                  </a:cubicBezTo>
                  <a:cubicBezTo>
                    <a:pt x="2663" y="5324"/>
                    <a:pt x="1036" y="6988"/>
                    <a:pt x="370" y="8762"/>
                  </a:cubicBezTo>
                  <a:cubicBezTo>
                    <a:pt x="222" y="9132"/>
                    <a:pt x="149" y="9650"/>
                    <a:pt x="112" y="10278"/>
                  </a:cubicBezTo>
                  <a:cubicBezTo>
                    <a:pt x="38" y="10907"/>
                    <a:pt x="1" y="11646"/>
                    <a:pt x="1" y="12459"/>
                  </a:cubicBezTo>
                  <a:cubicBezTo>
                    <a:pt x="1" y="19040"/>
                    <a:pt x="1627" y="31093"/>
                    <a:pt x="1627" y="31093"/>
                  </a:cubicBezTo>
                  <a:cubicBezTo>
                    <a:pt x="1627" y="31203"/>
                    <a:pt x="1701" y="31277"/>
                    <a:pt x="1812" y="31351"/>
                  </a:cubicBezTo>
                  <a:cubicBezTo>
                    <a:pt x="1845" y="31362"/>
                    <a:pt x="1877" y="31367"/>
                    <a:pt x="1909" y="31367"/>
                  </a:cubicBezTo>
                  <a:cubicBezTo>
                    <a:pt x="1985" y="31367"/>
                    <a:pt x="2056" y="31341"/>
                    <a:pt x="2108" y="31314"/>
                  </a:cubicBezTo>
                  <a:cubicBezTo>
                    <a:pt x="2108" y="31314"/>
                    <a:pt x="2256" y="31203"/>
                    <a:pt x="2515" y="30982"/>
                  </a:cubicBezTo>
                  <a:cubicBezTo>
                    <a:pt x="3439" y="30316"/>
                    <a:pt x="5731" y="28616"/>
                    <a:pt x="8023" y="27100"/>
                  </a:cubicBezTo>
                  <a:cubicBezTo>
                    <a:pt x="9169" y="26323"/>
                    <a:pt x="10278" y="25621"/>
                    <a:pt x="11240" y="25066"/>
                  </a:cubicBezTo>
                  <a:cubicBezTo>
                    <a:pt x="11720" y="24808"/>
                    <a:pt x="12127" y="24586"/>
                    <a:pt x="12497" y="24475"/>
                  </a:cubicBezTo>
                  <a:cubicBezTo>
                    <a:pt x="12829" y="24327"/>
                    <a:pt x="13088" y="24253"/>
                    <a:pt x="13236" y="24253"/>
                  </a:cubicBezTo>
                  <a:cubicBezTo>
                    <a:pt x="14197" y="24253"/>
                    <a:pt x="15639" y="24031"/>
                    <a:pt x="16822" y="23809"/>
                  </a:cubicBezTo>
                  <a:cubicBezTo>
                    <a:pt x="18005" y="23624"/>
                    <a:pt x="18930" y="23403"/>
                    <a:pt x="18930" y="23403"/>
                  </a:cubicBezTo>
                  <a:lnTo>
                    <a:pt x="19040" y="23403"/>
                  </a:lnTo>
                  <a:cubicBezTo>
                    <a:pt x="19743" y="23440"/>
                    <a:pt x="22885" y="23661"/>
                    <a:pt x="24956" y="25436"/>
                  </a:cubicBezTo>
                  <a:cubicBezTo>
                    <a:pt x="26213" y="26471"/>
                    <a:pt x="27248" y="27506"/>
                    <a:pt x="27950" y="28283"/>
                  </a:cubicBezTo>
                  <a:cubicBezTo>
                    <a:pt x="28320" y="28652"/>
                    <a:pt x="28616" y="28985"/>
                    <a:pt x="28801" y="29207"/>
                  </a:cubicBezTo>
                  <a:cubicBezTo>
                    <a:pt x="28912" y="29318"/>
                    <a:pt x="28986" y="29429"/>
                    <a:pt x="29023" y="29466"/>
                  </a:cubicBezTo>
                  <a:cubicBezTo>
                    <a:pt x="29096" y="29540"/>
                    <a:pt x="29096" y="29577"/>
                    <a:pt x="29096" y="29577"/>
                  </a:cubicBezTo>
                  <a:cubicBezTo>
                    <a:pt x="29144" y="29648"/>
                    <a:pt x="29223" y="29689"/>
                    <a:pt x="29312" y="29689"/>
                  </a:cubicBezTo>
                  <a:cubicBezTo>
                    <a:pt x="29361" y="29689"/>
                    <a:pt x="29414" y="29677"/>
                    <a:pt x="29466" y="29651"/>
                  </a:cubicBezTo>
                  <a:cubicBezTo>
                    <a:pt x="29577" y="29614"/>
                    <a:pt x="29651" y="29503"/>
                    <a:pt x="29651" y="29355"/>
                  </a:cubicBezTo>
                  <a:cubicBezTo>
                    <a:pt x="29651" y="29355"/>
                    <a:pt x="29503" y="25325"/>
                    <a:pt x="29060" y="20445"/>
                  </a:cubicBezTo>
                  <a:cubicBezTo>
                    <a:pt x="28616" y="15565"/>
                    <a:pt x="27876" y="9871"/>
                    <a:pt x="26693" y="6470"/>
                  </a:cubicBezTo>
                  <a:cubicBezTo>
                    <a:pt x="25954" y="4215"/>
                    <a:pt x="24179" y="2625"/>
                    <a:pt x="22035" y="1553"/>
                  </a:cubicBezTo>
                  <a:cubicBezTo>
                    <a:pt x="19854" y="518"/>
                    <a:pt x="17229" y="0"/>
                    <a:pt x="1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092;p53">
              <a:extLst>
                <a:ext uri="{FF2B5EF4-FFF2-40B4-BE49-F238E27FC236}">
                  <a16:creationId xmlns:a16="http://schemas.microsoft.com/office/drawing/2014/main" id="{1D592C85-EBDC-ADB3-2F41-1F0E694F4836}"/>
                </a:ext>
              </a:extLst>
            </p:cNvPr>
            <p:cNvSpPr/>
            <p:nvPr/>
          </p:nvSpPr>
          <p:spPr>
            <a:xfrm>
              <a:off x="3539625" y="3686550"/>
              <a:ext cx="476025" cy="944725"/>
            </a:xfrm>
            <a:custGeom>
              <a:avLst/>
              <a:gdLst/>
              <a:ahLst/>
              <a:cxnLst/>
              <a:rect l="l" t="t" r="r" b="b"/>
              <a:pathLst>
                <a:path w="19041" h="37789" extrusionOk="0">
                  <a:moveTo>
                    <a:pt x="17783" y="1"/>
                  </a:moveTo>
                  <a:cubicBezTo>
                    <a:pt x="17783" y="1"/>
                    <a:pt x="14177" y="4597"/>
                    <a:pt x="7151" y="4597"/>
                  </a:cubicBezTo>
                  <a:cubicBezTo>
                    <a:pt x="5067" y="4597"/>
                    <a:pt x="2682" y="4192"/>
                    <a:pt x="1" y="3143"/>
                  </a:cubicBezTo>
                  <a:lnTo>
                    <a:pt x="1" y="3143"/>
                  </a:lnTo>
                  <a:cubicBezTo>
                    <a:pt x="1" y="3144"/>
                    <a:pt x="2108" y="12349"/>
                    <a:pt x="4622" y="20076"/>
                  </a:cubicBezTo>
                  <a:cubicBezTo>
                    <a:pt x="6906" y="27131"/>
                    <a:pt x="12641" y="37789"/>
                    <a:pt x="14445" y="37789"/>
                  </a:cubicBezTo>
                  <a:cubicBezTo>
                    <a:pt x="14627" y="37789"/>
                    <a:pt x="14768" y="37682"/>
                    <a:pt x="14863" y="37452"/>
                  </a:cubicBezTo>
                  <a:cubicBezTo>
                    <a:pt x="15898" y="34938"/>
                    <a:pt x="19040" y="20076"/>
                    <a:pt x="19040" y="14863"/>
                  </a:cubicBezTo>
                  <a:cubicBezTo>
                    <a:pt x="19040" y="9613"/>
                    <a:pt x="17783" y="1"/>
                    <a:pt x="17783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093;p53">
              <a:extLst>
                <a:ext uri="{FF2B5EF4-FFF2-40B4-BE49-F238E27FC236}">
                  <a16:creationId xmlns:a16="http://schemas.microsoft.com/office/drawing/2014/main" id="{10D0975D-B966-FE37-4040-406D4D7ADB28}"/>
                </a:ext>
              </a:extLst>
            </p:cNvPr>
            <p:cNvSpPr/>
            <p:nvPr/>
          </p:nvSpPr>
          <p:spPr>
            <a:xfrm>
              <a:off x="3539625" y="3694875"/>
              <a:ext cx="476025" cy="438225"/>
            </a:xfrm>
            <a:custGeom>
              <a:avLst/>
              <a:gdLst/>
              <a:ahLst/>
              <a:cxnLst/>
              <a:rect l="l" t="t" r="r" b="b"/>
              <a:pathLst>
                <a:path w="19041" h="17529" extrusionOk="0">
                  <a:moveTo>
                    <a:pt x="17488" y="0"/>
                  </a:moveTo>
                  <a:cubicBezTo>
                    <a:pt x="16480" y="1090"/>
                    <a:pt x="13004" y="4267"/>
                    <a:pt x="7162" y="4267"/>
                  </a:cubicBezTo>
                  <a:cubicBezTo>
                    <a:pt x="5075" y="4267"/>
                    <a:pt x="2687" y="3861"/>
                    <a:pt x="1" y="2810"/>
                  </a:cubicBezTo>
                  <a:lnTo>
                    <a:pt x="1" y="2810"/>
                  </a:lnTo>
                  <a:cubicBezTo>
                    <a:pt x="1" y="2810"/>
                    <a:pt x="1258" y="8356"/>
                    <a:pt x="2995" y="14456"/>
                  </a:cubicBezTo>
                  <a:cubicBezTo>
                    <a:pt x="4854" y="15980"/>
                    <a:pt x="7543" y="17529"/>
                    <a:pt x="10729" y="17529"/>
                  </a:cubicBezTo>
                  <a:cubicBezTo>
                    <a:pt x="11407" y="17529"/>
                    <a:pt x="12109" y="17459"/>
                    <a:pt x="12829" y="17303"/>
                  </a:cubicBezTo>
                  <a:cubicBezTo>
                    <a:pt x="15565" y="16674"/>
                    <a:pt x="17599" y="15048"/>
                    <a:pt x="19040" y="13236"/>
                  </a:cubicBezTo>
                  <a:cubicBezTo>
                    <a:pt x="18893" y="8504"/>
                    <a:pt x="18042" y="1664"/>
                    <a:pt x="17857" y="37"/>
                  </a:cubicBezTo>
                  <a:lnTo>
                    <a:pt x="17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094;p53">
              <a:extLst>
                <a:ext uri="{FF2B5EF4-FFF2-40B4-BE49-F238E27FC236}">
                  <a16:creationId xmlns:a16="http://schemas.microsoft.com/office/drawing/2014/main" id="{19625E86-8F5E-4235-86BB-1DD648932A85}"/>
                </a:ext>
              </a:extLst>
            </p:cNvPr>
            <p:cNvSpPr/>
            <p:nvPr/>
          </p:nvSpPr>
          <p:spPr>
            <a:xfrm>
              <a:off x="3563650" y="3858475"/>
              <a:ext cx="452000" cy="274525"/>
            </a:xfrm>
            <a:custGeom>
              <a:avLst/>
              <a:gdLst/>
              <a:ahLst/>
              <a:cxnLst/>
              <a:rect l="l" t="t" r="r" b="b"/>
              <a:pathLst>
                <a:path w="18080" h="10981" extrusionOk="0">
                  <a:moveTo>
                    <a:pt x="17599" y="0"/>
                  </a:moveTo>
                  <a:cubicBezTo>
                    <a:pt x="15935" y="2440"/>
                    <a:pt x="14050" y="3993"/>
                    <a:pt x="12164" y="4511"/>
                  </a:cubicBezTo>
                  <a:cubicBezTo>
                    <a:pt x="11425" y="4733"/>
                    <a:pt x="10685" y="4806"/>
                    <a:pt x="9946" y="4806"/>
                  </a:cubicBezTo>
                  <a:cubicBezTo>
                    <a:pt x="6619" y="4806"/>
                    <a:pt x="3254" y="2921"/>
                    <a:pt x="1" y="296"/>
                  </a:cubicBezTo>
                  <a:lnTo>
                    <a:pt x="1" y="296"/>
                  </a:lnTo>
                  <a:cubicBezTo>
                    <a:pt x="555" y="2403"/>
                    <a:pt x="1258" y="5102"/>
                    <a:pt x="2034" y="7912"/>
                  </a:cubicBezTo>
                  <a:cubicBezTo>
                    <a:pt x="3920" y="9428"/>
                    <a:pt x="6582" y="10981"/>
                    <a:pt x="9761" y="10981"/>
                  </a:cubicBezTo>
                  <a:cubicBezTo>
                    <a:pt x="10427" y="10981"/>
                    <a:pt x="11129" y="10907"/>
                    <a:pt x="11868" y="10759"/>
                  </a:cubicBezTo>
                  <a:cubicBezTo>
                    <a:pt x="14604" y="10130"/>
                    <a:pt x="16638" y="8504"/>
                    <a:pt x="18079" y="6692"/>
                  </a:cubicBezTo>
                  <a:cubicBezTo>
                    <a:pt x="18006" y="4659"/>
                    <a:pt x="17821" y="2219"/>
                    <a:pt x="175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095;p53">
              <a:extLst>
                <a:ext uri="{FF2B5EF4-FFF2-40B4-BE49-F238E27FC236}">
                  <a16:creationId xmlns:a16="http://schemas.microsoft.com/office/drawing/2014/main" id="{02673797-026C-1EE2-E3E1-DB8F491DB419}"/>
                </a:ext>
              </a:extLst>
            </p:cNvPr>
            <p:cNvSpPr/>
            <p:nvPr/>
          </p:nvSpPr>
          <p:spPr>
            <a:xfrm>
              <a:off x="3531300" y="3678800"/>
              <a:ext cx="492675" cy="959775"/>
            </a:xfrm>
            <a:custGeom>
              <a:avLst/>
              <a:gdLst/>
              <a:ahLst/>
              <a:cxnLst/>
              <a:rect l="l" t="t" r="r" b="b"/>
              <a:pathLst>
                <a:path w="19707" h="38391" extrusionOk="0">
                  <a:moveTo>
                    <a:pt x="17898" y="995"/>
                  </a:moveTo>
                  <a:cubicBezTo>
                    <a:pt x="17927" y="1245"/>
                    <a:pt x="17964" y="1563"/>
                    <a:pt x="18006" y="1937"/>
                  </a:cubicBezTo>
                  <a:cubicBezTo>
                    <a:pt x="18375" y="4858"/>
                    <a:pt x="19078" y="11254"/>
                    <a:pt x="19078" y="15173"/>
                  </a:cubicBezTo>
                  <a:cubicBezTo>
                    <a:pt x="19078" y="17724"/>
                    <a:pt x="18301" y="22752"/>
                    <a:pt x="17377" y="27410"/>
                  </a:cubicBezTo>
                  <a:cubicBezTo>
                    <a:pt x="16933" y="29739"/>
                    <a:pt x="16416" y="31995"/>
                    <a:pt x="16009" y="33843"/>
                  </a:cubicBezTo>
                  <a:cubicBezTo>
                    <a:pt x="15565" y="35655"/>
                    <a:pt x="15159" y="37060"/>
                    <a:pt x="14900" y="37651"/>
                  </a:cubicBezTo>
                  <a:cubicBezTo>
                    <a:pt x="14863" y="37725"/>
                    <a:pt x="14863" y="37762"/>
                    <a:pt x="14826" y="37762"/>
                  </a:cubicBezTo>
                  <a:lnTo>
                    <a:pt x="14789" y="37799"/>
                  </a:lnTo>
                  <a:cubicBezTo>
                    <a:pt x="14715" y="37799"/>
                    <a:pt x="14456" y="37688"/>
                    <a:pt x="14124" y="37392"/>
                  </a:cubicBezTo>
                  <a:cubicBezTo>
                    <a:pt x="13569" y="36912"/>
                    <a:pt x="12867" y="35951"/>
                    <a:pt x="12090" y="34730"/>
                  </a:cubicBezTo>
                  <a:cubicBezTo>
                    <a:pt x="9687" y="31070"/>
                    <a:pt x="6730" y="24859"/>
                    <a:pt x="5251" y="20312"/>
                  </a:cubicBezTo>
                  <a:cubicBezTo>
                    <a:pt x="3994" y="16430"/>
                    <a:pt x="2848" y="12215"/>
                    <a:pt x="1997" y="8925"/>
                  </a:cubicBezTo>
                  <a:cubicBezTo>
                    <a:pt x="1591" y="7298"/>
                    <a:pt x="1221" y="5893"/>
                    <a:pt x="999" y="4932"/>
                  </a:cubicBezTo>
                  <a:cubicBezTo>
                    <a:pt x="906" y="4513"/>
                    <a:pt x="826" y="4172"/>
                    <a:pt x="764" y="3917"/>
                  </a:cubicBezTo>
                  <a:lnTo>
                    <a:pt x="764" y="3917"/>
                  </a:lnTo>
                  <a:cubicBezTo>
                    <a:pt x="3277" y="4836"/>
                    <a:pt x="5504" y="5191"/>
                    <a:pt x="7506" y="5191"/>
                  </a:cubicBezTo>
                  <a:cubicBezTo>
                    <a:pt x="11092" y="5191"/>
                    <a:pt x="13791" y="4045"/>
                    <a:pt x="15602" y="2862"/>
                  </a:cubicBezTo>
                  <a:cubicBezTo>
                    <a:pt x="16684" y="2155"/>
                    <a:pt x="17449" y="1449"/>
                    <a:pt x="17898" y="995"/>
                  </a:cubicBezTo>
                  <a:close/>
                  <a:moveTo>
                    <a:pt x="18102" y="0"/>
                  </a:moveTo>
                  <a:cubicBezTo>
                    <a:pt x="18023" y="0"/>
                    <a:pt x="17949" y="35"/>
                    <a:pt x="17895" y="89"/>
                  </a:cubicBezTo>
                  <a:lnTo>
                    <a:pt x="17858" y="126"/>
                  </a:lnTo>
                  <a:cubicBezTo>
                    <a:pt x="17784" y="237"/>
                    <a:pt x="16859" y="1346"/>
                    <a:pt x="15122" y="2455"/>
                  </a:cubicBezTo>
                  <a:cubicBezTo>
                    <a:pt x="13384" y="3527"/>
                    <a:pt x="10833" y="4599"/>
                    <a:pt x="7506" y="4599"/>
                  </a:cubicBezTo>
                  <a:cubicBezTo>
                    <a:pt x="5436" y="4599"/>
                    <a:pt x="3106" y="4193"/>
                    <a:pt x="445" y="3157"/>
                  </a:cubicBezTo>
                  <a:cubicBezTo>
                    <a:pt x="399" y="3142"/>
                    <a:pt x="353" y="3133"/>
                    <a:pt x="309" y="3133"/>
                  </a:cubicBezTo>
                  <a:cubicBezTo>
                    <a:pt x="248" y="3133"/>
                    <a:pt x="192" y="3151"/>
                    <a:pt x="149" y="3194"/>
                  </a:cubicBezTo>
                  <a:cubicBezTo>
                    <a:pt x="38" y="3268"/>
                    <a:pt x="1" y="3379"/>
                    <a:pt x="38" y="3490"/>
                  </a:cubicBezTo>
                  <a:cubicBezTo>
                    <a:pt x="38" y="3527"/>
                    <a:pt x="2145" y="12733"/>
                    <a:pt x="4659" y="20497"/>
                  </a:cubicBezTo>
                  <a:cubicBezTo>
                    <a:pt x="5805" y="24046"/>
                    <a:pt x="7802" y="28482"/>
                    <a:pt x="9761" y="32032"/>
                  </a:cubicBezTo>
                  <a:cubicBezTo>
                    <a:pt x="10759" y="33806"/>
                    <a:pt x="11721" y="35359"/>
                    <a:pt x="12534" y="36505"/>
                  </a:cubicBezTo>
                  <a:cubicBezTo>
                    <a:pt x="12978" y="37060"/>
                    <a:pt x="13347" y="37540"/>
                    <a:pt x="13717" y="37836"/>
                  </a:cubicBezTo>
                  <a:cubicBezTo>
                    <a:pt x="14087" y="38169"/>
                    <a:pt x="14382" y="38391"/>
                    <a:pt x="14789" y="38391"/>
                  </a:cubicBezTo>
                  <a:cubicBezTo>
                    <a:pt x="14937" y="38391"/>
                    <a:pt x="15085" y="38354"/>
                    <a:pt x="15196" y="38243"/>
                  </a:cubicBezTo>
                  <a:cubicBezTo>
                    <a:pt x="15344" y="38169"/>
                    <a:pt x="15418" y="38021"/>
                    <a:pt x="15492" y="37873"/>
                  </a:cubicBezTo>
                  <a:cubicBezTo>
                    <a:pt x="15750" y="37208"/>
                    <a:pt x="16157" y="35803"/>
                    <a:pt x="16601" y="33991"/>
                  </a:cubicBezTo>
                  <a:cubicBezTo>
                    <a:pt x="17266" y="31218"/>
                    <a:pt x="18043" y="27521"/>
                    <a:pt x="18634" y="24009"/>
                  </a:cubicBezTo>
                  <a:cubicBezTo>
                    <a:pt x="19263" y="20460"/>
                    <a:pt x="19706" y="17169"/>
                    <a:pt x="19706" y="15173"/>
                  </a:cubicBezTo>
                  <a:cubicBezTo>
                    <a:pt x="19706" y="9886"/>
                    <a:pt x="18449" y="274"/>
                    <a:pt x="18449" y="274"/>
                  </a:cubicBezTo>
                  <a:cubicBezTo>
                    <a:pt x="18412" y="126"/>
                    <a:pt x="18338" y="15"/>
                    <a:pt x="18190" y="15"/>
                  </a:cubicBezTo>
                  <a:cubicBezTo>
                    <a:pt x="18161" y="5"/>
                    <a:pt x="18131" y="0"/>
                    <a:pt x="18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096;p53">
              <a:extLst>
                <a:ext uri="{FF2B5EF4-FFF2-40B4-BE49-F238E27FC236}">
                  <a16:creationId xmlns:a16="http://schemas.microsoft.com/office/drawing/2014/main" id="{B4C51A48-1ACA-2993-D2B1-6C521CB1D0B5}"/>
                </a:ext>
              </a:extLst>
            </p:cNvPr>
            <p:cNvSpPr/>
            <p:nvPr/>
          </p:nvSpPr>
          <p:spPr>
            <a:xfrm>
              <a:off x="3119075" y="2612625"/>
              <a:ext cx="1057400" cy="1366000"/>
            </a:xfrm>
            <a:custGeom>
              <a:avLst/>
              <a:gdLst/>
              <a:ahLst/>
              <a:cxnLst/>
              <a:rect l="l" t="t" r="r" b="b"/>
              <a:pathLst>
                <a:path w="42296" h="54640" extrusionOk="0">
                  <a:moveTo>
                    <a:pt x="23383" y="0"/>
                  </a:moveTo>
                  <a:cubicBezTo>
                    <a:pt x="17926" y="0"/>
                    <a:pt x="12571" y="2216"/>
                    <a:pt x="12571" y="2216"/>
                  </a:cubicBezTo>
                  <a:cubicBezTo>
                    <a:pt x="12571" y="2216"/>
                    <a:pt x="5473" y="4545"/>
                    <a:pt x="2737" y="15193"/>
                  </a:cubicBezTo>
                  <a:cubicBezTo>
                    <a:pt x="1" y="25877"/>
                    <a:pt x="6508" y="38632"/>
                    <a:pt x="11942" y="44511"/>
                  </a:cubicBezTo>
                  <a:cubicBezTo>
                    <a:pt x="16721" y="49647"/>
                    <a:pt x="22328" y="54640"/>
                    <a:pt x="27734" y="54640"/>
                  </a:cubicBezTo>
                  <a:cubicBezTo>
                    <a:pt x="28477" y="54640"/>
                    <a:pt x="29215" y="54546"/>
                    <a:pt x="29947" y="54345"/>
                  </a:cubicBezTo>
                  <a:cubicBezTo>
                    <a:pt x="36010" y="52681"/>
                    <a:pt x="42295" y="39889"/>
                    <a:pt x="40632" y="22957"/>
                  </a:cubicBezTo>
                  <a:cubicBezTo>
                    <a:pt x="38931" y="5987"/>
                    <a:pt x="34125" y="2438"/>
                    <a:pt x="27655" y="552"/>
                  </a:cubicBezTo>
                  <a:cubicBezTo>
                    <a:pt x="26289" y="157"/>
                    <a:pt x="24833" y="0"/>
                    <a:pt x="23383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097;p53">
              <a:extLst>
                <a:ext uri="{FF2B5EF4-FFF2-40B4-BE49-F238E27FC236}">
                  <a16:creationId xmlns:a16="http://schemas.microsoft.com/office/drawing/2014/main" id="{DA466C39-7544-A074-A9AC-A8FBF84E33F8}"/>
                </a:ext>
              </a:extLst>
            </p:cNvPr>
            <p:cNvSpPr/>
            <p:nvPr/>
          </p:nvSpPr>
          <p:spPr>
            <a:xfrm>
              <a:off x="3221675" y="2796475"/>
              <a:ext cx="928925" cy="813400"/>
            </a:xfrm>
            <a:custGeom>
              <a:avLst/>
              <a:gdLst/>
              <a:ahLst/>
              <a:cxnLst/>
              <a:rect l="l" t="t" r="r" b="b"/>
              <a:pathLst>
                <a:path w="37157" h="32536" extrusionOk="0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4178" y="21962"/>
                    <a:pt x="14345" y="12904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639" y="27729"/>
                    <a:pt x="37156" y="21962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098;p53">
              <a:extLst>
                <a:ext uri="{FF2B5EF4-FFF2-40B4-BE49-F238E27FC236}">
                  <a16:creationId xmlns:a16="http://schemas.microsoft.com/office/drawing/2014/main" id="{DF24FA75-49D8-F2C8-9B58-363191555174}"/>
                </a:ext>
              </a:extLst>
            </p:cNvPr>
            <p:cNvSpPr/>
            <p:nvPr/>
          </p:nvSpPr>
          <p:spPr>
            <a:xfrm>
              <a:off x="3221675" y="2796475"/>
              <a:ext cx="919675" cy="813400"/>
            </a:xfrm>
            <a:custGeom>
              <a:avLst/>
              <a:gdLst/>
              <a:ahLst/>
              <a:cxnLst/>
              <a:rect l="l" t="t" r="r" b="b"/>
              <a:pathLst>
                <a:path w="36787" h="32536" extrusionOk="0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3809" y="22257"/>
                    <a:pt x="12312" y="14715"/>
                    <a:pt x="12312" y="6286"/>
                  </a:cubicBezTo>
                  <a:cubicBezTo>
                    <a:pt x="12312" y="5288"/>
                    <a:pt x="12201" y="4327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306" y="29134"/>
                    <a:pt x="36786" y="25326"/>
                    <a:pt x="36786" y="21111"/>
                  </a:cubicBezTo>
                  <a:cubicBezTo>
                    <a:pt x="36786" y="19411"/>
                    <a:pt x="36713" y="17673"/>
                    <a:pt x="36528" y="15861"/>
                  </a:cubicBezTo>
                  <a:cubicBezTo>
                    <a:pt x="36528" y="15861"/>
                    <a:pt x="36528" y="15824"/>
                    <a:pt x="36528" y="15824"/>
                  </a:cubicBezTo>
                  <a:cubicBezTo>
                    <a:pt x="36528" y="15787"/>
                    <a:pt x="36528" y="15787"/>
                    <a:pt x="36528" y="15787"/>
                  </a:cubicBezTo>
                  <a:cubicBezTo>
                    <a:pt x="36528" y="15787"/>
                    <a:pt x="36528" y="15787"/>
                    <a:pt x="36528" y="15750"/>
                  </a:cubicBezTo>
                  <a:cubicBezTo>
                    <a:pt x="36528" y="15750"/>
                    <a:pt x="36528" y="15750"/>
                    <a:pt x="36528" y="15713"/>
                  </a:cubicBezTo>
                  <a:cubicBezTo>
                    <a:pt x="36528" y="15713"/>
                    <a:pt x="36528" y="15677"/>
                    <a:pt x="36528" y="15677"/>
                  </a:cubicBezTo>
                  <a:cubicBezTo>
                    <a:pt x="36528" y="15677"/>
                    <a:pt x="36528" y="15677"/>
                    <a:pt x="36528" y="15640"/>
                  </a:cubicBezTo>
                  <a:cubicBezTo>
                    <a:pt x="36528" y="15640"/>
                    <a:pt x="36528" y="15603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099;p53">
              <a:extLst>
                <a:ext uri="{FF2B5EF4-FFF2-40B4-BE49-F238E27FC236}">
                  <a16:creationId xmlns:a16="http://schemas.microsoft.com/office/drawing/2014/main" id="{297233C2-68E2-7074-73BF-4625EDF3AEB1}"/>
                </a:ext>
              </a:extLst>
            </p:cNvPr>
            <p:cNvSpPr/>
            <p:nvPr/>
          </p:nvSpPr>
          <p:spPr>
            <a:xfrm>
              <a:off x="3163450" y="2605150"/>
              <a:ext cx="985300" cy="1380900"/>
            </a:xfrm>
            <a:custGeom>
              <a:avLst/>
              <a:gdLst/>
              <a:ahLst/>
              <a:cxnLst/>
              <a:rect l="l" t="t" r="r" b="b"/>
              <a:pathLst>
                <a:path w="39412" h="55236" extrusionOk="0">
                  <a:moveTo>
                    <a:pt x="10727" y="2239"/>
                  </a:moveTo>
                  <a:cubicBezTo>
                    <a:pt x="10727" y="2239"/>
                    <a:pt x="10727" y="2239"/>
                    <a:pt x="10727" y="2239"/>
                  </a:cubicBezTo>
                  <a:lnTo>
                    <a:pt x="10727" y="2239"/>
                  </a:lnTo>
                  <a:lnTo>
                    <a:pt x="10727" y="2239"/>
                  </a:lnTo>
                  <a:close/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78"/>
                    <a:pt x="38820" y="26990"/>
                    <a:pt x="38820" y="28764"/>
                  </a:cubicBezTo>
                  <a:cubicBezTo>
                    <a:pt x="38820" y="35789"/>
                    <a:pt x="37415" y="41852"/>
                    <a:pt x="35381" y="46325"/>
                  </a:cubicBezTo>
                  <a:cubicBezTo>
                    <a:pt x="33348" y="50799"/>
                    <a:pt x="30649" y="53646"/>
                    <a:pt x="28098" y="54348"/>
                  </a:cubicBezTo>
                  <a:cubicBezTo>
                    <a:pt x="27396" y="54533"/>
                    <a:pt x="26656" y="54644"/>
                    <a:pt x="25954" y="54644"/>
                  </a:cubicBezTo>
                  <a:cubicBezTo>
                    <a:pt x="23329" y="54644"/>
                    <a:pt x="20630" y="53424"/>
                    <a:pt x="18005" y="51538"/>
                  </a:cubicBezTo>
                  <a:cubicBezTo>
                    <a:pt x="15380" y="49690"/>
                    <a:pt x="12792" y="47176"/>
                    <a:pt x="10389" y="44588"/>
                  </a:cubicBezTo>
                  <a:cubicBezTo>
                    <a:pt x="5879" y="39745"/>
                    <a:pt x="629" y="30021"/>
                    <a:pt x="629" y="20852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52"/>
                  </a:cubicBezTo>
                  <a:cubicBezTo>
                    <a:pt x="38" y="30280"/>
                    <a:pt x="5324" y="40040"/>
                    <a:pt x="9946" y="45031"/>
                  </a:cubicBezTo>
                  <a:cubicBezTo>
                    <a:pt x="12349" y="47582"/>
                    <a:pt x="14937" y="50133"/>
                    <a:pt x="17636" y="52056"/>
                  </a:cubicBezTo>
                  <a:cubicBezTo>
                    <a:pt x="20334" y="53978"/>
                    <a:pt x="23144" y="55235"/>
                    <a:pt x="25954" y="55235"/>
                  </a:cubicBezTo>
                  <a:cubicBezTo>
                    <a:pt x="26730" y="55235"/>
                    <a:pt x="27507" y="55161"/>
                    <a:pt x="28246" y="54939"/>
                  </a:cubicBezTo>
                  <a:cubicBezTo>
                    <a:pt x="31093" y="54163"/>
                    <a:pt x="33866" y="51131"/>
                    <a:pt x="35936" y="46584"/>
                  </a:cubicBezTo>
                  <a:cubicBezTo>
                    <a:pt x="38043" y="42037"/>
                    <a:pt x="39411" y="35863"/>
                    <a:pt x="39411" y="28764"/>
                  </a:cubicBezTo>
                  <a:cubicBezTo>
                    <a:pt x="39411" y="26990"/>
                    <a:pt x="39337" y="25141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00;p53">
              <a:extLst>
                <a:ext uri="{FF2B5EF4-FFF2-40B4-BE49-F238E27FC236}">
                  <a16:creationId xmlns:a16="http://schemas.microsoft.com/office/drawing/2014/main" id="{2A3D8FD3-7BBD-EC91-8713-1F37A050F313}"/>
                </a:ext>
              </a:extLst>
            </p:cNvPr>
            <p:cNvSpPr/>
            <p:nvPr/>
          </p:nvSpPr>
          <p:spPr>
            <a:xfrm>
              <a:off x="3453475" y="3386675"/>
              <a:ext cx="194325" cy="64750"/>
            </a:xfrm>
            <a:custGeom>
              <a:avLst/>
              <a:gdLst/>
              <a:ahLst/>
              <a:cxnLst/>
              <a:rect l="l" t="t" r="r" b="b"/>
              <a:pathLst>
                <a:path w="7773" h="2590" extrusionOk="0">
                  <a:moveTo>
                    <a:pt x="3347" y="1"/>
                  </a:moveTo>
                  <a:cubicBezTo>
                    <a:pt x="2202" y="1"/>
                    <a:pt x="1019" y="559"/>
                    <a:pt x="45" y="2235"/>
                  </a:cubicBezTo>
                  <a:cubicBezTo>
                    <a:pt x="0" y="2497"/>
                    <a:pt x="210" y="2589"/>
                    <a:pt x="609" y="2589"/>
                  </a:cubicBezTo>
                  <a:cubicBezTo>
                    <a:pt x="1560" y="2589"/>
                    <a:pt x="3583" y="2066"/>
                    <a:pt x="5776" y="2066"/>
                  </a:cubicBezTo>
                  <a:cubicBezTo>
                    <a:pt x="6434" y="2066"/>
                    <a:pt x="7108" y="2113"/>
                    <a:pt x="7772" y="2235"/>
                  </a:cubicBezTo>
                  <a:cubicBezTo>
                    <a:pt x="7772" y="2235"/>
                    <a:pt x="5636" y="1"/>
                    <a:pt x="3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01;p53">
              <a:extLst>
                <a:ext uri="{FF2B5EF4-FFF2-40B4-BE49-F238E27FC236}">
                  <a16:creationId xmlns:a16="http://schemas.microsoft.com/office/drawing/2014/main" id="{BCB7B4A4-79B7-E2F3-9A42-8EA824861199}"/>
                </a:ext>
              </a:extLst>
            </p:cNvPr>
            <p:cNvSpPr/>
            <p:nvPr/>
          </p:nvSpPr>
          <p:spPr>
            <a:xfrm>
              <a:off x="3822450" y="3319600"/>
              <a:ext cx="191350" cy="102650"/>
            </a:xfrm>
            <a:custGeom>
              <a:avLst/>
              <a:gdLst/>
              <a:ahLst/>
              <a:cxnLst/>
              <a:rect l="l" t="t" r="r" b="b"/>
              <a:pathLst>
                <a:path w="7654" h="4106" extrusionOk="0">
                  <a:moveTo>
                    <a:pt x="4467" y="1"/>
                  </a:moveTo>
                  <a:cubicBezTo>
                    <a:pt x="1508" y="1"/>
                    <a:pt x="1" y="4105"/>
                    <a:pt x="1" y="4105"/>
                  </a:cubicBezTo>
                  <a:cubicBezTo>
                    <a:pt x="3217" y="1924"/>
                    <a:pt x="7654" y="1887"/>
                    <a:pt x="7099" y="1000"/>
                  </a:cubicBezTo>
                  <a:cubicBezTo>
                    <a:pt x="6122" y="284"/>
                    <a:pt x="5244" y="1"/>
                    <a:pt x="4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02;p53">
              <a:extLst>
                <a:ext uri="{FF2B5EF4-FFF2-40B4-BE49-F238E27FC236}">
                  <a16:creationId xmlns:a16="http://schemas.microsoft.com/office/drawing/2014/main" id="{6EB75C2F-811B-C04F-C07A-58B0DE482764}"/>
                </a:ext>
              </a:extLst>
            </p:cNvPr>
            <p:cNvSpPr/>
            <p:nvPr/>
          </p:nvSpPr>
          <p:spPr>
            <a:xfrm>
              <a:off x="3781775" y="3303900"/>
              <a:ext cx="110950" cy="282850"/>
            </a:xfrm>
            <a:custGeom>
              <a:avLst/>
              <a:gdLst/>
              <a:ahLst/>
              <a:cxnLst/>
              <a:rect l="l" t="t" r="r" b="b"/>
              <a:pathLst>
                <a:path w="4438" h="11314" extrusionOk="0">
                  <a:moveTo>
                    <a:pt x="962" y="1"/>
                  </a:moveTo>
                  <a:cubicBezTo>
                    <a:pt x="777" y="1"/>
                    <a:pt x="629" y="112"/>
                    <a:pt x="629" y="297"/>
                  </a:cubicBezTo>
                  <a:cubicBezTo>
                    <a:pt x="629" y="297"/>
                    <a:pt x="408" y="2182"/>
                    <a:pt x="408" y="3846"/>
                  </a:cubicBezTo>
                  <a:cubicBezTo>
                    <a:pt x="408" y="4400"/>
                    <a:pt x="408" y="4955"/>
                    <a:pt x="482" y="5399"/>
                  </a:cubicBezTo>
                  <a:cubicBezTo>
                    <a:pt x="518" y="5620"/>
                    <a:pt x="555" y="5805"/>
                    <a:pt x="629" y="5990"/>
                  </a:cubicBezTo>
                  <a:cubicBezTo>
                    <a:pt x="703" y="6138"/>
                    <a:pt x="814" y="6323"/>
                    <a:pt x="962" y="6434"/>
                  </a:cubicBezTo>
                  <a:cubicBezTo>
                    <a:pt x="1369" y="6767"/>
                    <a:pt x="2108" y="7136"/>
                    <a:pt x="2737" y="7543"/>
                  </a:cubicBezTo>
                  <a:cubicBezTo>
                    <a:pt x="3069" y="7728"/>
                    <a:pt x="3328" y="7950"/>
                    <a:pt x="3550" y="8171"/>
                  </a:cubicBezTo>
                  <a:cubicBezTo>
                    <a:pt x="3735" y="8356"/>
                    <a:pt x="3809" y="8541"/>
                    <a:pt x="3809" y="8652"/>
                  </a:cubicBezTo>
                  <a:lnTo>
                    <a:pt x="3772" y="8800"/>
                  </a:lnTo>
                  <a:cubicBezTo>
                    <a:pt x="3698" y="8985"/>
                    <a:pt x="3513" y="9207"/>
                    <a:pt x="3254" y="9428"/>
                  </a:cubicBezTo>
                  <a:cubicBezTo>
                    <a:pt x="2848" y="9761"/>
                    <a:pt x="2293" y="10094"/>
                    <a:pt x="1739" y="10316"/>
                  </a:cubicBezTo>
                  <a:cubicBezTo>
                    <a:pt x="1184" y="10574"/>
                    <a:pt x="629" y="10685"/>
                    <a:pt x="297" y="10685"/>
                  </a:cubicBezTo>
                  <a:cubicBezTo>
                    <a:pt x="112" y="10685"/>
                    <a:pt x="1" y="10833"/>
                    <a:pt x="1" y="10981"/>
                  </a:cubicBezTo>
                  <a:cubicBezTo>
                    <a:pt x="1" y="11166"/>
                    <a:pt x="112" y="11314"/>
                    <a:pt x="297" y="11314"/>
                  </a:cubicBezTo>
                  <a:cubicBezTo>
                    <a:pt x="925" y="11314"/>
                    <a:pt x="1775" y="11018"/>
                    <a:pt x="2552" y="10611"/>
                  </a:cubicBezTo>
                  <a:cubicBezTo>
                    <a:pt x="2959" y="10427"/>
                    <a:pt x="3328" y="10168"/>
                    <a:pt x="3661" y="9909"/>
                  </a:cubicBezTo>
                  <a:cubicBezTo>
                    <a:pt x="3957" y="9650"/>
                    <a:pt x="4216" y="9354"/>
                    <a:pt x="4363" y="9022"/>
                  </a:cubicBezTo>
                  <a:cubicBezTo>
                    <a:pt x="4400" y="8911"/>
                    <a:pt x="4437" y="8800"/>
                    <a:pt x="4437" y="8652"/>
                  </a:cubicBezTo>
                  <a:cubicBezTo>
                    <a:pt x="4400" y="8319"/>
                    <a:pt x="4216" y="7987"/>
                    <a:pt x="3994" y="7728"/>
                  </a:cubicBezTo>
                  <a:cubicBezTo>
                    <a:pt x="3624" y="7358"/>
                    <a:pt x="3069" y="7025"/>
                    <a:pt x="2589" y="6693"/>
                  </a:cubicBezTo>
                  <a:cubicBezTo>
                    <a:pt x="2071" y="6397"/>
                    <a:pt x="1591" y="6138"/>
                    <a:pt x="1332" y="5953"/>
                  </a:cubicBezTo>
                  <a:cubicBezTo>
                    <a:pt x="1295" y="5916"/>
                    <a:pt x="1258" y="5879"/>
                    <a:pt x="1221" y="5768"/>
                  </a:cubicBezTo>
                  <a:cubicBezTo>
                    <a:pt x="1073" y="5399"/>
                    <a:pt x="999" y="4659"/>
                    <a:pt x="999" y="3846"/>
                  </a:cubicBezTo>
                  <a:cubicBezTo>
                    <a:pt x="999" y="3032"/>
                    <a:pt x="1073" y="2182"/>
                    <a:pt x="1110" y="1480"/>
                  </a:cubicBezTo>
                  <a:cubicBezTo>
                    <a:pt x="1147" y="1147"/>
                    <a:pt x="1184" y="888"/>
                    <a:pt x="1184" y="666"/>
                  </a:cubicBezTo>
                  <a:cubicBezTo>
                    <a:pt x="1221" y="481"/>
                    <a:pt x="1221" y="371"/>
                    <a:pt x="1221" y="371"/>
                  </a:cubicBezTo>
                  <a:cubicBezTo>
                    <a:pt x="1258" y="186"/>
                    <a:pt x="1147" y="38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103;p53">
              <a:extLst>
                <a:ext uri="{FF2B5EF4-FFF2-40B4-BE49-F238E27FC236}">
                  <a16:creationId xmlns:a16="http://schemas.microsoft.com/office/drawing/2014/main" id="{377C11F5-7CA5-885B-3554-9841339758F8}"/>
                </a:ext>
              </a:extLst>
            </p:cNvPr>
            <p:cNvSpPr/>
            <p:nvPr/>
          </p:nvSpPr>
          <p:spPr>
            <a:xfrm>
              <a:off x="3733725" y="3660000"/>
              <a:ext cx="153450" cy="58925"/>
            </a:xfrm>
            <a:custGeom>
              <a:avLst/>
              <a:gdLst/>
              <a:ahLst/>
              <a:cxnLst/>
              <a:rect l="l" t="t" r="r" b="b"/>
              <a:pathLst>
                <a:path w="6138" h="2357" extrusionOk="0">
                  <a:moveTo>
                    <a:pt x="5770" y="0"/>
                  </a:moveTo>
                  <a:cubicBezTo>
                    <a:pt x="5676" y="0"/>
                    <a:pt x="5591" y="49"/>
                    <a:pt x="5546" y="138"/>
                  </a:cubicBezTo>
                  <a:cubicBezTo>
                    <a:pt x="5472" y="175"/>
                    <a:pt x="4363" y="1728"/>
                    <a:pt x="1368" y="1728"/>
                  </a:cubicBezTo>
                  <a:cubicBezTo>
                    <a:pt x="1036" y="1728"/>
                    <a:pt x="703" y="1728"/>
                    <a:pt x="370" y="1691"/>
                  </a:cubicBezTo>
                  <a:cubicBezTo>
                    <a:pt x="351" y="1687"/>
                    <a:pt x="332" y="1685"/>
                    <a:pt x="313" y="1685"/>
                  </a:cubicBezTo>
                  <a:cubicBezTo>
                    <a:pt x="156" y="1685"/>
                    <a:pt x="37" y="1818"/>
                    <a:pt x="37" y="1950"/>
                  </a:cubicBezTo>
                  <a:cubicBezTo>
                    <a:pt x="0" y="2135"/>
                    <a:pt x="148" y="2283"/>
                    <a:pt x="296" y="2283"/>
                  </a:cubicBezTo>
                  <a:cubicBezTo>
                    <a:pt x="666" y="2320"/>
                    <a:pt x="1036" y="2357"/>
                    <a:pt x="1368" y="2357"/>
                  </a:cubicBezTo>
                  <a:cubicBezTo>
                    <a:pt x="4696" y="2357"/>
                    <a:pt x="5990" y="545"/>
                    <a:pt x="6027" y="471"/>
                  </a:cubicBezTo>
                  <a:cubicBezTo>
                    <a:pt x="6138" y="360"/>
                    <a:pt x="6101" y="175"/>
                    <a:pt x="5953" y="65"/>
                  </a:cubicBezTo>
                  <a:cubicBezTo>
                    <a:pt x="5894" y="21"/>
                    <a:pt x="5830" y="0"/>
                    <a:pt x="5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104;p53">
              <a:extLst>
                <a:ext uri="{FF2B5EF4-FFF2-40B4-BE49-F238E27FC236}">
                  <a16:creationId xmlns:a16="http://schemas.microsoft.com/office/drawing/2014/main" id="{B8D1B052-58DA-CDB3-E010-62E65A2E8E61}"/>
                </a:ext>
              </a:extLst>
            </p:cNvPr>
            <p:cNvSpPr/>
            <p:nvPr/>
          </p:nvSpPr>
          <p:spPr>
            <a:xfrm>
              <a:off x="3377875" y="3247525"/>
              <a:ext cx="252350" cy="93150"/>
            </a:xfrm>
            <a:custGeom>
              <a:avLst/>
              <a:gdLst/>
              <a:ahLst/>
              <a:cxnLst/>
              <a:rect l="l" t="t" r="r" b="b"/>
              <a:pathLst>
                <a:path w="10094" h="3726" extrusionOk="0">
                  <a:moveTo>
                    <a:pt x="5953" y="1"/>
                  </a:moveTo>
                  <a:cubicBezTo>
                    <a:pt x="4104" y="1"/>
                    <a:pt x="1923" y="703"/>
                    <a:pt x="75" y="3217"/>
                  </a:cubicBezTo>
                  <a:cubicBezTo>
                    <a:pt x="1" y="3365"/>
                    <a:pt x="38" y="3550"/>
                    <a:pt x="149" y="3661"/>
                  </a:cubicBezTo>
                  <a:cubicBezTo>
                    <a:pt x="207" y="3704"/>
                    <a:pt x="271" y="3725"/>
                    <a:pt x="334" y="3725"/>
                  </a:cubicBezTo>
                  <a:cubicBezTo>
                    <a:pt x="431" y="3725"/>
                    <a:pt x="525" y="3676"/>
                    <a:pt x="592" y="3587"/>
                  </a:cubicBezTo>
                  <a:cubicBezTo>
                    <a:pt x="2330" y="1221"/>
                    <a:pt x="4289" y="629"/>
                    <a:pt x="5953" y="629"/>
                  </a:cubicBezTo>
                  <a:cubicBezTo>
                    <a:pt x="6988" y="629"/>
                    <a:pt x="7912" y="851"/>
                    <a:pt x="8541" y="1110"/>
                  </a:cubicBezTo>
                  <a:cubicBezTo>
                    <a:pt x="8874" y="1221"/>
                    <a:pt x="9132" y="1332"/>
                    <a:pt x="9317" y="1443"/>
                  </a:cubicBezTo>
                  <a:cubicBezTo>
                    <a:pt x="9428" y="1479"/>
                    <a:pt x="9502" y="1516"/>
                    <a:pt x="9539" y="1553"/>
                  </a:cubicBezTo>
                  <a:lnTo>
                    <a:pt x="9576" y="1590"/>
                  </a:lnTo>
                  <a:lnTo>
                    <a:pt x="9613" y="1590"/>
                  </a:lnTo>
                  <a:cubicBezTo>
                    <a:pt x="9650" y="1615"/>
                    <a:pt x="9699" y="1627"/>
                    <a:pt x="9751" y="1627"/>
                  </a:cubicBezTo>
                  <a:cubicBezTo>
                    <a:pt x="9855" y="1627"/>
                    <a:pt x="9970" y="1578"/>
                    <a:pt x="10020" y="1479"/>
                  </a:cubicBezTo>
                  <a:cubicBezTo>
                    <a:pt x="10094" y="1332"/>
                    <a:pt x="10057" y="1147"/>
                    <a:pt x="9909" y="1073"/>
                  </a:cubicBezTo>
                  <a:cubicBezTo>
                    <a:pt x="9909" y="1036"/>
                    <a:pt x="8208" y="1"/>
                    <a:pt x="5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105;p53">
              <a:extLst>
                <a:ext uri="{FF2B5EF4-FFF2-40B4-BE49-F238E27FC236}">
                  <a16:creationId xmlns:a16="http://schemas.microsoft.com/office/drawing/2014/main" id="{2CA3D52B-A063-C3E5-33E8-7798E3A37D9F}"/>
                </a:ext>
              </a:extLst>
            </p:cNvPr>
            <p:cNvSpPr/>
            <p:nvPr/>
          </p:nvSpPr>
          <p:spPr>
            <a:xfrm>
              <a:off x="3786400" y="3214250"/>
              <a:ext cx="126650" cy="52900"/>
            </a:xfrm>
            <a:custGeom>
              <a:avLst/>
              <a:gdLst/>
              <a:ahLst/>
              <a:cxnLst/>
              <a:rect l="l" t="t" r="r" b="b"/>
              <a:pathLst>
                <a:path w="5066" h="2116" extrusionOk="0">
                  <a:moveTo>
                    <a:pt x="2293" y="1"/>
                  </a:moveTo>
                  <a:cubicBezTo>
                    <a:pt x="1332" y="1"/>
                    <a:pt x="740" y="444"/>
                    <a:pt x="407" y="888"/>
                  </a:cubicBezTo>
                  <a:cubicBezTo>
                    <a:pt x="75" y="1332"/>
                    <a:pt x="38" y="1738"/>
                    <a:pt x="38" y="1775"/>
                  </a:cubicBezTo>
                  <a:cubicBezTo>
                    <a:pt x="1" y="1923"/>
                    <a:pt x="112" y="2108"/>
                    <a:pt x="260" y="2108"/>
                  </a:cubicBezTo>
                  <a:cubicBezTo>
                    <a:pt x="283" y="2113"/>
                    <a:pt x="307" y="2115"/>
                    <a:pt x="329" y="2115"/>
                  </a:cubicBezTo>
                  <a:cubicBezTo>
                    <a:pt x="481" y="2115"/>
                    <a:pt x="597" y="2010"/>
                    <a:pt x="629" y="1849"/>
                  </a:cubicBezTo>
                  <a:cubicBezTo>
                    <a:pt x="629" y="1849"/>
                    <a:pt x="703" y="1516"/>
                    <a:pt x="925" y="1221"/>
                  </a:cubicBezTo>
                  <a:cubicBezTo>
                    <a:pt x="1184" y="925"/>
                    <a:pt x="1554" y="629"/>
                    <a:pt x="2293" y="629"/>
                  </a:cubicBezTo>
                  <a:cubicBezTo>
                    <a:pt x="2847" y="629"/>
                    <a:pt x="3587" y="777"/>
                    <a:pt x="4585" y="1258"/>
                  </a:cubicBezTo>
                  <a:cubicBezTo>
                    <a:pt x="4625" y="1278"/>
                    <a:pt x="4667" y="1287"/>
                    <a:pt x="4709" y="1287"/>
                  </a:cubicBezTo>
                  <a:cubicBezTo>
                    <a:pt x="4824" y="1287"/>
                    <a:pt x="4938" y="1218"/>
                    <a:pt x="4992" y="1110"/>
                  </a:cubicBezTo>
                  <a:cubicBezTo>
                    <a:pt x="5066" y="962"/>
                    <a:pt x="4992" y="777"/>
                    <a:pt x="4844" y="703"/>
                  </a:cubicBezTo>
                  <a:cubicBezTo>
                    <a:pt x="3809" y="186"/>
                    <a:pt x="2958" y="1"/>
                    <a:pt x="2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106;p53">
              <a:extLst>
                <a:ext uri="{FF2B5EF4-FFF2-40B4-BE49-F238E27FC236}">
                  <a16:creationId xmlns:a16="http://schemas.microsoft.com/office/drawing/2014/main" id="{9F5AC4C3-9D9F-5980-2C97-2C8BA2B20094}"/>
                </a:ext>
              </a:extLst>
            </p:cNvPr>
            <p:cNvSpPr/>
            <p:nvPr/>
          </p:nvSpPr>
          <p:spPr>
            <a:xfrm>
              <a:off x="3152350" y="2612625"/>
              <a:ext cx="993625" cy="888175"/>
            </a:xfrm>
            <a:custGeom>
              <a:avLst/>
              <a:gdLst/>
              <a:ahLst/>
              <a:cxnLst/>
              <a:rect l="l" t="t" r="r" b="b"/>
              <a:pathLst>
                <a:path w="39745" h="35527" extrusionOk="0">
                  <a:moveTo>
                    <a:pt x="22052" y="0"/>
                  </a:moveTo>
                  <a:cubicBezTo>
                    <a:pt x="16595" y="0"/>
                    <a:pt x="11240" y="2216"/>
                    <a:pt x="11240" y="2216"/>
                  </a:cubicBezTo>
                  <a:cubicBezTo>
                    <a:pt x="11240" y="2216"/>
                    <a:pt x="4142" y="4545"/>
                    <a:pt x="1406" y="15193"/>
                  </a:cubicBezTo>
                  <a:cubicBezTo>
                    <a:pt x="1" y="20775"/>
                    <a:pt x="1073" y="26912"/>
                    <a:pt x="3217" y="32310"/>
                  </a:cubicBezTo>
                  <a:cubicBezTo>
                    <a:pt x="5990" y="29094"/>
                    <a:pt x="13976" y="19149"/>
                    <a:pt x="15011" y="10202"/>
                  </a:cubicBezTo>
                  <a:cubicBezTo>
                    <a:pt x="15011" y="10202"/>
                    <a:pt x="30243" y="27615"/>
                    <a:pt x="39079" y="35527"/>
                  </a:cubicBezTo>
                  <a:cubicBezTo>
                    <a:pt x="39596" y="31719"/>
                    <a:pt x="39744" y="27504"/>
                    <a:pt x="39301" y="22957"/>
                  </a:cubicBezTo>
                  <a:cubicBezTo>
                    <a:pt x="37600" y="5987"/>
                    <a:pt x="32794" y="2438"/>
                    <a:pt x="26324" y="552"/>
                  </a:cubicBezTo>
                  <a:cubicBezTo>
                    <a:pt x="24958" y="157"/>
                    <a:pt x="23502" y="0"/>
                    <a:pt x="2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107;p53">
              <a:extLst>
                <a:ext uri="{FF2B5EF4-FFF2-40B4-BE49-F238E27FC236}">
                  <a16:creationId xmlns:a16="http://schemas.microsoft.com/office/drawing/2014/main" id="{F4339BE7-030B-4990-AF24-D45C170F81FB}"/>
                </a:ext>
              </a:extLst>
            </p:cNvPr>
            <p:cNvSpPr/>
            <p:nvPr/>
          </p:nvSpPr>
          <p:spPr>
            <a:xfrm>
              <a:off x="3163450" y="2605150"/>
              <a:ext cx="985300" cy="903600"/>
            </a:xfrm>
            <a:custGeom>
              <a:avLst/>
              <a:gdLst/>
              <a:ahLst/>
              <a:cxnLst/>
              <a:rect l="l" t="t" r="r" b="b"/>
              <a:pathLst>
                <a:path w="39412" h="36144" extrusionOk="0"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41"/>
                    <a:pt x="38820" y="26990"/>
                    <a:pt x="38820" y="28727"/>
                  </a:cubicBezTo>
                  <a:cubicBezTo>
                    <a:pt x="38820" y="30999"/>
                    <a:pt x="38664" y="33177"/>
                    <a:pt x="38410" y="35233"/>
                  </a:cubicBezTo>
                  <a:lnTo>
                    <a:pt x="38410" y="35233"/>
                  </a:lnTo>
                  <a:cubicBezTo>
                    <a:pt x="34054" y="31261"/>
                    <a:pt x="28280" y="25161"/>
                    <a:pt x="23514" y="19965"/>
                  </a:cubicBezTo>
                  <a:cubicBezTo>
                    <a:pt x="21074" y="17303"/>
                    <a:pt x="18893" y="14863"/>
                    <a:pt x="17303" y="13126"/>
                  </a:cubicBezTo>
                  <a:cubicBezTo>
                    <a:pt x="16526" y="12238"/>
                    <a:pt x="15898" y="11536"/>
                    <a:pt x="15454" y="11055"/>
                  </a:cubicBezTo>
                  <a:cubicBezTo>
                    <a:pt x="15048" y="10538"/>
                    <a:pt x="14789" y="10279"/>
                    <a:pt x="14789" y="10279"/>
                  </a:cubicBezTo>
                  <a:cubicBezTo>
                    <a:pt x="14735" y="10225"/>
                    <a:pt x="14661" y="10190"/>
                    <a:pt x="14581" y="10190"/>
                  </a:cubicBezTo>
                  <a:cubicBezTo>
                    <a:pt x="14552" y="10190"/>
                    <a:pt x="14523" y="10195"/>
                    <a:pt x="14493" y="10205"/>
                  </a:cubicBezTo>
                  <a:cubicBezTo>
                    <a:pt x="14345" y="10242"/>
                    <a:pt x="14271" y="10316"/>
                    <a:pt x="14271" y="10464"/>
                  </a:cubicBezTo>
                  <a:cubicBezTo>
                    <a:pt x="13754" y="14863"/>
                    <a:pt x="11535" y="19559"/>
                    <a:pt x="9058" y="23551"/>
                  </a:cubicBezTo>
                  <a:cubicBezTo>
                    <a:pt x="6813" y="27225"/>
                    <a:pt x="4349" y="30273"/>
                    <a:pt x="2875" y="32004"/>
                  </a:cubicBezTo>
                  <a:lnTo>
                    <a:pt x="2875" y="32004"/>
                  </a:lnTo>
                  <a:cubicBezTo>
                    <a:pt x="1507" y="28443"/>
                    <a:pt x="629" y="24596"/>
                    <a:pt x="629" y="20816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16"/>
                  </a:cubicBezTo>
                  <a:cubicBezTo>
                    <a:pt x="1" y="24882"/>
                    <a:pt x="999" y="28986"/>
                    <a:pt x="2478" y="32757"/>
                  </a:cubicBezTo>
                  <a:cubicBezTo>
                    <a:pt x="2515" y="32831"/>
                    <a:pt x="2625" y="32905"/>
                    <a:pt x="2699" y="32942"/>
                  </a:cubicBezTo>
                  <a:cubicBezTo>
                    <a:pt x="2810" y="32942"/>
                    <a:pt x="2921" y="32905"/>
                    <a:pt x="2995" y="32831"/>
                  </a:cubicBezTo>
                  <a:cubicBezTo>
                    <a:pt x="4400" y="31204"/>
                    <a:pt x="7099" y="27877"/>
                    <a:pt x="9576" y="23847"/>
                  </a:cubicBezTo>
                  <a:cubicBezTo>
                    <a:pt x="11972" y="20006"/>
                    <a:pt x="14133" y="15528"/>
                    <a:pt x="14779" y="11179"/>
                  </a:cubicBezTo>
                  <a:lnTo>
                    <a:pt x="14779" y="11179"/>
                  </a:lnTo>
                  <a:cubicBezTo>
                    <a:pt x="17321" y="14066"/>
                    <a:pt x="30459" y="28892"/>
                    <a:pt x="38413" y="36047"/>
                  </a:cubicBezTo>
                  <a:cubicBezTo>
                    <a:pt x="38483" y="36118"/>
                    <a:pt x="38554" y="36144"/>
                    <a:pt x="38624" y="36144"/>
                  </a:cubicBezTo>
                  <a:cubicBezTo>
                    <a:pt x="38665" y="36144"/>
                    <a:pt x="38705" y="36135"/>
                    <a:pt x="38746" y="36121"/>
                  </a:cubicBezTo>
                  <a:cubicBezTo>
                    <a:pt x="38857" y="36084"/>
                    <a:pt x="38931" y="35974"/>
                    <a:pt x="38931" y="35863"/>
                  </a:cubicBezTo>
                  <a:cubicBezTo>
                    <a:pt x="39263" y="33644"/>
                    <a:pt x="39411" y="31241"/>
                    <a:pt x="39411" y="28727"/>
                  </a:cubicBezTo>
                  <a:cubicBezTo>
                    <a:pt x="39411" y="26953"/>
                    <a:pt x="39337" y="25104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108;p53">
              <a:extLst>
                <a:ext uri="{FF2B5EF4-FFF2-40B4-BE49-F238E27FC236}">
                  <a16:creationId xmlns:a16="http://schemas.microsoft.com/office/drawing/2014/main" id="{91FE8B92-F30A-29CC-A242-9C99A3A2A1A5}"/>
                </a:ext>
              </a:extLst>
            </p:cNvPr>
            <p:cNvSpPr/>
            <p:nvPr/>
          </p:nvSpPr>
          <p:spPr>
            <a:xfrm>
              <a:off x="3529450" y="2791150"/>
              <a:ext cx="720050" cy="688850"/>
            </a:xfrm>
            <a:custGeom>
              <a:avLst/>
              <a:gdLst/>
              <a:ahLst/>
              <a:cxnLst/>
              <a:rect l="l" t="t" r="r" b="b"/>
              <a:pathLst>
                <a:path w="28802" h="27554" extrusionOk="0">
                  <a:moveTo>
                    <a:pt x="358" y="0"/>
                  </a:moveTo>
                  <a:cubicBezTo>
                    <a:pt x="243" y="0"/>
                    <a:pt x="129" y="69"/>
                    <a:pt x="75" y="177"/>
                  </a:cubicBezTo>
                  <a:cubicBezTo>
                    <a:pt x="1" y="325"/>
                    <a:pt x="38" y="510"/>
                    <a:pt x="186" y="584"/>
                  </a:cubicBezTo>
                  <a:cubicBezTo>
                    <a:pt x="186" y="584"/>
                    <a:pt x="260" y="621"/>
                    <a:pt x="371" y="695"/>
                  </a:cubicBezTo>
                  <a:cubicBezTo>
                    <a:pt x="2256" y="1730"/>
                    <a:pt x="17858" y="10751"/>
                    <a:pt x="28173" y="27424"/>
                  </a:cubicBezTo>
                  <a:cubicBezTo>
                    <a:pt x="28245" y="27497"/>
                    <a:pt x="28348" y="27553"/>
                    <a:pt x="28453" y="27553"/>
                  </a:cubicBezTo>
                  <a:cubicBezTo>
                    <a:pt x="28509" y="27553"/>
                    <a:pt x="28565" y="27537"/>
                    <a:pt x="28616" y="27498"/>
                  </a:cubicBezTo>
                  <a:cubicBezTo>
                    <a:pt x="28727" y="27424"/>
                    <a:pt x="28801" y="27240"/>
                    <a:pt x="28690" y="27092"/>
                  </a:cubicBezTo>
                  <a:cubicBezTo>
                    <a:pt x="17562" y="9161"/>
                    <a:pt x="519" y="66"/>
                    <a:pt x="482" y="29"/>
                  </a:cubicBezTo>
                  <a:cubicBezTo>
                    <a:pt x="442" y="9"/>
                    <a:pt x="400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109;p53">
              <a:extLst>
                <a:ext uri="{FF2B5EF4-FFF2-40B4-BE49-F238E27FC236}">
                  <a16:creationId xmlns:a16="http://schemas.microsoft.com/office/drawing/2014/main" id="{69F100C0-91AB-8DCC-0AD4-F56B42AEFE44}"/>
                </a:ext>
              </a:extLst>
            </p:cNvPr>
            <p:cNvSpPr/>
            <p:nvPr/>
          </p:nvSpPr>
          <p:spPr>
            <a:xfrm>
              <a:off x="4136700" y="3509800"/>
              <a:ext cx="248650" cy="242625"/>
            </a:xfrm>
            <a:custGeom>
              <a:avLst/>
              <a:gdLst/>
              <a:ahLst/>
              <a:cxnLst/>
              <a:rect l="l" t="t" r="r" b="b"/>
              <a:pathLst>
                <a:path w="9946" h="9705" extrusionOk="0">
                  <a:moveTo>
                    <a:pt x="347" y="0"/>
                  </a:moveTo>
                  <a:cubicBezTo>
                    <a:pt x="269" y="0"/>
                    <a:pt x="185" y="28"/>
                    <a:pt x="112" y="83"/>
                  </a:cubicBezTo>
                  <a:cubicBezTo>
                    <a:pt x="1" y="231"/>
                    <a:pt x="1" y="416"/>
                    <a:pt x="148" y="527"/>
                  </a:cubicBezTo>
                  <a:lnTo>
                    <a:pt x="9391" y="9622"/>
                  </a:lnTo>
                  <a:cubicBezTo>
                    <a:pt x="9447" y="9677"/>
                    <a:pt x="9521" y="9705"/>
                    <a:pt x="9599" y="9705"/>
                  </a:cubicBezTo>
                  <a:cubicBezTo>
                    <a:pt x="9678" y="9705"/>
                    <a:pt x="9761" y="9677"/>
                    <a:pt x="9835" y="9622"/>
                  </a:cubicBezTo>
                  <a:cubicBezTo>
                    <a:pt x="9946" y="9511"/>
                    <a:pt x="9946" y="9289"/>
                    <a:pt x="9835" y="9178"/>
                  </a:cubicBezTo>
                  <a:lnTo>
                    <a:pt x="555" y="83"/>
                  </a:lnTo>
                  <a:cubicBezTo>
                    <a:pt x="500" y="28"/>
                    <a:pt x="42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110;p53">
              <a:extLst>
                <a:ext uri="{FF2B5EF4-FFF2-40B4-BE49-F238E27FC236}">
                  <a16:creationId xmlns:a16="http://schemas.microsoft.com/office/drawing/2014/main" id="{84E7EDD6-7DFC-ACF8-D41C-311460CD35D4}"/>
                </a:ext>
              </a:extLst>
            </p:cNvPr>
            <p:cNvSpPr/>
            <p:nvPr/>
          </p:nvSpPr>
          <p:spPr>
            <a:xfrm>
              <a:off x="3141275" y="2787075"/>
              <a:ext cx="342925" cy="519425"/>
            </a:xfrm>
            <a:custGeom>
              <a:avLst/>
              <a:gdLst/>
              <a:ahLst/>
              <a:cxnLst/>
              <a:rect l="l" t="t" r="r" b="b"/>
              <a:pathLst>
                <a:path w="13717" h="20777" extrusionOk="0">
                  <a:moveTo>
                    <a:pt x="13364" y="0"/>
                  </a:moveTo>
                  <a:cubicBezTo>
                    <a:pt x="13236" y="0"/>
                    <a:pt x="13120" y="105"/>
                    <a:pt x="13088" y="266"/>
                  </a:cubicBezTo>
                  <a:cubicBezTo>
                    <a:pt x="13088" y="266"/>
                    <a:pt x="13088" y="303"/>
                    <a:pt x="13051" y="451"/>
                  </a:cubicBezTo>
                  <a:cubicBezTo>
                    <a:pt x="12903" y="1301"/>
                    <a:pt x="12127" y="5294"/>
                    <a:pt x="10167" y="9546"/>
                  </a:cubicBezTo>
                  <a:cubicBezTo>
                    <a:pt x="8208" y="13834"/>
                    <a:pt x="5065" y="18308"/>
                    <a:pt x="222" y="20193"/>
                  </a:cubicBezTo>
                  <a:cubicBezTo>
                    <a:pt x="74" y="20230"/>
                    <a:pt x="0" y="20415"/>
                    <a:pt x="37" y="20563"/>
                  </a:cubicBezTo>
                  <a:cubicBezTo>
                    <a:pt x="92" y="20700"/>
                    <a:pt x="208" y="20776"/>
                    <a:pt x="324" y="20776"/>
                  </a:cubicBezTo>
                  <a:cubicBezTo>
                    <a:pt x="365" y="20776"/>
                    <a:pt x="406" y="20767"/>
                    <a:pt x="444" y="20748"/>
                  </a:cubicBezTo>
                  <a:cubicBezTo>
                    <a:pt x="5842" y="18640"/>
                    <a:pt x="9169" y="13502"/>
                    <a:pt x="11128" y="8954"/>
                  </a:cubicBezTo>
                  <a:cubicBezTo>
                    <a:pt x="13088" y="4407"/>
                    <a:pt x="13679" y="377"/>
                    <a:pt x="13679" y="340"/>
                  </a:cubicBezTo>
                  <a:cubicBezTo>
                    <a:pt x="13716" y="192"/>
                    <a:pt x="13605" y="44"/>
                    <a:pt x="13421" y="7"/>
                  </a:cubicBezTo>
                  <a:cubicBezTo>
                    <a:pt x="13402" y="2"/>
                    <a:pt x="13382" y="0"/>
                    <a:pt x="13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111;p53">
              <a:extLst>
                <a:ext uri="{FF2B5EF4-FFF2-40B4-BE49-F238E27FC236}">
                  <a16:creationId xmlns:a16="http://schemas.microsoft.com/office/drawing/2014/main" id="{80CC90C9-3F27-B051-77A4-158CB7D47B39}"/>
                </a:ext>
              </a:extLst>
            </p:cNvPr>
            <p:cNvSpPr/>
            <p:nvPr/>
          </p:nvSpPr>
          <p:spPr>
            <a:xfrm>
              <a:off x="3546100" y="2738250"/>
              <a:ext cx="603575" cy="246025"/>
            </a:xfrm>
            <a:custGeom>
              <a:avLst/>
              <a:gdLst/>
              <a:ahLst/>
              <a:cxnLst/>
              <a:rect l="l" t="t" r="r" b="b"/>
              <a:pathLst>
                <a:path w="24143" h="9841" extrusionOk="0">
                  <a:moveTo>
                    <a:pt x="2810" y="1"/>
                  </a:moveTo>
                  <a:cubicBezTo>
                    <a:pt x="1257" y="1"/>
                    <a:pt x="296" y="149"/>
                    <a:pt x="296" y="149"/>
                  </a:cubicBezTo>
                  <a:cubicBezTo>
                    <a:pt x="148" y="149"/>
                    <a:pt x="0" y="297"/>
                    <a:pt x="37" y="481"/>
                  </a:cubicBezTo>
                  <a:cubicBezTo>
                    <a:pt x="37" y="614"/>
                    <a:pt x="185" y="746"/>
                    <a:pt x="322" y="746"/>
                  </a:cubicBezTo>
                  <a:cubicBezTo>
                    <a:pt x="338" y="746"/>
                    <a:pt x="354" y="744"/>
                    <a:pt x="370" y="740"/>
                  </a:cubicBezTo>
                  <a:lnTo>
                    <a:pt x="555" y="740"/>
                  </a:lnTo>
                  <a:cubicBezTo>
                    <a:pt x="851" y="703"/>
                    <a:pt x="1664" y="629"/>
                    <a:pt x="2810" y="629"/>
                  </a:cubicBezTo>
                  <a:cubicBezTo>
                    <a:pt x="5102" y="629"/>
                    <a:pt x="8762" y="888"/>
                    <a:pt x="12570" y="2145"/>
                  </a:cubicBezTo>
                  <a:cubicBezTo>
                    <a:pt x="16415" y="3402"/>
                    <a:pt x="20445" y="5694"/>
                    <a:pt x="23551" y="9724"/>
                  </a:cubicBezTo>
                  <a:cubicBezTo>
                    <a:pt x="23610" y="9803"/>
                    <a:pt x="23691" y="9840"/>
                    <a:pt x="23776" y="9840"/>
                  </a:cubicBezTo>
                  <a:cubicBezTo>
                    <a:pt x="23849" y="9840"/>
                    <a:pt x="23926" y="9813"/>
                    <a:pt x="23994" y="9761"/>
                  </a:cubicBezTo>
                  <a:cubicBezTo>
                    <a:pt x="24142" y="9687"/>
                    <a:pt x="24142" y="9465"/>
                    <a:pt x="24031" y="9354"/>
                  </a:cubicBezTo>
                  <a:cubicBezTo>
                    <a:pt x="20852" y="5177"/>
                    <a:pt x="16674" y="2848"/>
                    <a:pt x="12755" y="1554"/>
                  </a:cubicBezTo>
                  <a:cubicBezTo>
                    <a:pt x="8836" y="260"/>
                    <a:pt x="5139" y="38"/>
                    <a:pt x="2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112;p53">
              <a:extLst>
                <a:ext uri="{FF2B5EF4-FFF2-40B4-BE49-F238E27FC236}">
                  <a16:creationId xmlns:a16="http://schemas.microsoft.com/office/drawing/2014/main" id="{7542E837-3349-1D1D-D75F-2A9739D9F892}"/>
                </a:ext>
              </a:extLst>
            </p:cNvPr>
            <p:cNvSpPr/>
            <p:nvPr/>
          </p:nvSpPr>
          <p:spPr>
            <a:xfrm>
              <a:off x="4974075" y="1207325"/>
              <a:ext cx="1045375" cy="1662200"/>
            </a:xfrm>
            <a:custGeom>
              <a:avLst/>
              <a:gdLst/>
              <a:ahLst/>
              <a:cxnLst/>
              <a:rect l="l" t="t" r="r" b="b"/>
              <a:pathLst>
                <a:path w="41815" h="66488" extrusionOk="0">
                  <a:moveTo>
                    <a:pt x="20208" y="0"/>
                  </a:moveTo>
                  <a:cubicBezTo>
                    <a:pt x="17407" y="0"/>
                    <a:pt x="14564" y="635"/>
                    <a:pt x="11795" y="2122"/>
                  </a:cubicBezTo>
                  <a:cubicBezTo>
                    <a:pt x="3735" y="6484"/>
                    <a:pt x="2071" y="17464"/>
                    <a:pt x="2071" y="17464"/>
                  </a:cubicBezTo>
                  <a:lnTo>
                    <a:pt x="1" y="66081"/>
                  </a:lnTo>
                  <a:lnTo>
                    <a:pt x="32091" y="66488"/>
                  </a:lnTo>
                  <a:cubicBezTo>
                    <a:pt x="32091" y="66488"/>
                    <a:pt x="39301" y="32955"/>
                    <a:pt x="40558" y="26744"/>
                  </a:cubicBezTo>
                  <a:cubicBezTo>
                    <a:pt x="41815" y="20533"/>
                    <a:pt x="41371" y="10218"/>
                    <a:pt x="34975" y="5449"/>
                  </a:cubicBezTo>
                  <a:cubicBezTo>
                    <a:pt x="30753" y="2318"/>
                    <a:pt x="25558" y="0"/>
                    <a:pt x="20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113;p53">
              <a:extLst>
                <a:ext uri="{FF2B5EF4-FFF2-40B4-BE49-F238E27FC236}">
                  <a16:creationId xmlns:a16="http://schemas.microsoft.com/office/drawing/2014/main" id="{56E3EFFE-3052-3E32-05B0-B8B7A7C66B07}"/>
                </a:ext>
              </a:extLst>
            </p:cNvPr>
            <p:cNvSpPr/>
            <p:nvPr/>
          </p:nvSpPr>
          <p:spPr>
            <a:xfrm>
              <a:off x="4966700" y="1199350"/>
              <a:ext cx="1042575" cy="1677575"/>
            </a:xfrm>
            <a:custGeom>
              <a:avLst/>
              <a:gdLst/>
              <a:ahLst/>
              <a:cxnLst/>
              <a:rect l="l" t="t" r="r" b="b"/>
              <a:pathLst>
                <a:path w="41703" h="67103" extrusionOk="0">
                  <a:moveTo>
                    <a:pt x="20519" y="629"/>
                  </a:moveTo>
                  <a:cubicBezTo>
                    <a:pt x="25769" y="629"/>
                    <a:pt x="30908" y="2921"/>
                    <a:pt x="35085" y="6027"/>
                  </a:cubicBezTo>
                  <a:cubicBezTo>
                    <a:pt x="37340" y="7690"/>
                    <a:pt x="38856" y="10094"/>
                    <a:pt x="39781" y="12792"/>
                  </a:cubicBezTo>
                  <a:cubicBezTo>
                    <a:pt x="40742" y="15454"/>
                    <a:pt x="41111" y="18412"/>
                    <a:pt x="41111" y="21222"/>
                  </a:cubicBezTo>
                  <a:cubicBezTo>
                    <a:pt x="41111" y="23329"/>
                    <a:pt x="40890" y="25325"/>
                    <a:pt x="40557" y="27026"/>
                  </a:cubicBezTo>
                  <a:cubicBezTo>
                    <a:pt x="39928" y="30095"/>
                    <a:pt x="37821" y="40040"/>
                    <a:pt x="35825" y="49209"/>
                  </a:cubicBezTo>
                  <a:cubicBezTo>
                    <a:pt x="34863" y="53793"/>
                    <a:pt x="33902" y="58155"/>
                    <a:pt x="33200" y="61409"/>
                  </a:cubicBezTo>
                  <a:cubicBezTo>
                    <a:pt x="32867" y="63036"/>
                    <a:pt x="32571" y="64367"/>
                    <a:pt x="32386" y="65291"/>
                  </a:cubicBezTo>
                  <a:cubicBezTo>
                    <a:pt x="32257" y="65829"/>
                    <a:pt x="32166" y="66230"/>
                    <a:pt x="32112" y="66470"/>
                  </a:cubicBezTo>
                  <a:lnTo>
                    <a:pt x="32112" y="66470"/>
                  </a:lnTo>
                  <a:lnTo>
                    <a:pt x="629" y="66067"/>
                  </a:lnTo>
                  <a:lnTo>
                    <a:pt x="2661" y="17820"/>
                  </a:lnTo>
                  <a:lnTo>
                    <a:pt x="2661" y="17820"/>
                  </a:lnTo>
                  <a:lnTo>
                    <a:pt x="2662" y="17820"/>
                  </a:lnTo>
                  <a:cubicBezTo>
                    <a:pt x="2662" y="17820"/>
                    <a:pt x="2662" y="17783"/>
                    <a:pt x="2699" y="17710"/>
                  </a:cubicBezTo>
                  <a:cubicBezTo>
                    <a:pt x="2810" y="17118"/>
                    <a:pt x="3328" y="14345"/>
                    <a:pt x="4769" y="11240"/>
                  </a:cubicBezTo>
                  <a:cubicBezTo>
                    <a:pt x="6211" y="8134"/>
                    <a:pt x="8540" y="4733"/>
                    <a:pt x="12237" y="2736"/>
                  </a:cubicBezTo>
                  <a:cubicBezTo>
                    <a:pt x="14973" y="1258"/>
                    <a:pt x="17746" y="629"/>
                    <a:pt x="20519" y="629"/>
                  </a:cubicBezTo>
                  <a:close/>
                  <a:moveTo>
                    <a:pt x="20519" y="1"/>
                  </a:moveTo>
                  <a:cubicBezTo>
                    <a:pt x="17672" y="1"/>
                    <a:pt x="14751" y="666"/>
                    <a:pt x="11942" y="2182"/>
                  </a:cubicBezTo>
                  <a:cubicBezTo>
                    <a:pt x="7838" y="4400"/>
                    <a:pt x="5361" y="8282"/>
                    <a:pt x="3919" y="11609"/>
                  </a:cubicBezTo>
                  <a:cubicBezTo>
                    <a:pt x="2477" y="14937"/>
                    <a:pt x="2071" y="17710"/>
                    <a:pt x="2071" y="17710"/>
                  </a:cubicBezTo>
                  <a:lnTo>
                    <a:pt x="2071" y="17746"/>
                  </a:lnTo>
                  <a:lnTo>
                    <a:pt x="0" y="66363"/>
                  </a:lnTo>
                  <a:cubicBezTo>
                    <a:pt x="0" y="66474"/>
                    <a:pt x="0" y="66548"/>
                    <a:pt x="74" y="66585"/>
                  </a:cubicBezTo>
                  <a:cubicBezTo>
                    <a:pt x="148" y="66659"/>
                    <a:pt x="222" y="66696"/>
                    <a:pt x="296" y="66696"/>
                  </a:cubicBezTo>
                  <a:lnTo>
                    <a:pt x="32349" y="67102"/>
                  </a:lnTo>
                  <a:cubicBezTo>
                    <a:pt x="32497" y="67102"/>
                    <a:pt x="32645" y="66991"/>
                    <a:pt x="32682" y="66881"/>
                  </a:cubicBezTo>
                  <a:cubicBezTo>
                    <a:pt x="32682" y="66881"/>
                    <a:pt x="39891" y="33348"/>
                    <a:pt x="41148" y="27137"/>
                  </a:cubicBezTo>
                  <a:cubicBezTo>
                    <a:pt x="41481" y="25399"/>
                    <a:pt x="41703" y="23366"/>
                    <a:pt x="41703" y="21222"/>
                  </a:cubicBezTo>
                  <a:cubicBezTo>
                    <a:pt x="41703" y="18375"/>
                    <a:pt x="41333" y="15343"/>
                    <a:pt x="40372" y="12571"/>
                  </a:cubicBezTo>
                  <a:cubicBezTo>
                    <a:pt x="39411" y="9798"/>
                    <a:pt x="37821" y="7284"/>
                    <a:pt x="35455" y="5509"/>
                  </a:cubicBezTo>
                  <a:cubicBezTo>
                    <a:pt x="31203" y="2367"/>
                    <a:pt x="25954" y="1"/>
                    <a:pt x="20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114;p53">
              <a:extLst>
                <a:ext uri="{FF2B5EF4-FFF2-40B4-BE49-F238E27FC236}">
                  <a16:creationId xmlns:a16="http://schemas.microsoft.com/office/drawing/2014/main" id="{3CB74C00-10D7-8E5C-FE5A-A8A0A425ECDC}"/>
                </a:ext>
              </a:extLst>
            </p:cNvPr>
            <p:cNvSpPr/>
            <p:nvPr/>
          </p:nvSpPr>
          <p:spPr>
            <a:xfrm>
              <a:off x="5233800" y="1302875"/>
              <a:ext cx="183025" cy="263600"/>
            </a:xfrm>
            <a:custGeom>
              <a:avLst/>
              <a:gdLst/>
              <a:ahLst/>
              <a:cxnLst/>
              <a:rect l="l" t="t" r="r" b="b"/>
              <a:pathLst>
                <a:path w="7321" h="10544" extrusionOk="0">
                  <a:moveTo>
                    <a:pt x="6959" y="0"/>
                  </a:moveTo>
                  <a:cubicBezTo>
                    <a:pt x="6906" y="0"/>
                    <a:pt x="6853" y="13"/>
                    <a:pt x="6803" y="37"/>
                  </a:cubicBezTo>
                  <a:cubicBezTo>
                    <a:pt x="6803" y="37"/>
                    <a:pt x="5472" y="777"/>
                    <a:pt x="3994" y="2403"/>
                  </a:cubicBezTo>
                  <a:cubicBezTo>
                    <a:pt x="2478" y="4030"/>
                    <a:pt x="814" y="6544"/>
                    <a:pt x="38" y="10167"/>
                  </a:cubicBezTo>
                  <a:cubicBezTo>
                    <a:pt x="1" y="10315"/>
                    <a:pt x="112" y="10500"/>
                    <a:pt x="296" y="10537"/>
                  </a:cubicBezTo>
                  <a:cubicBezTo>
                    <a:pt x="316" y="10542"/>
                    <a:pt x="335" y="10544"/>
                    <a:pt x="355" y="10544"/>
                  </a:cubicBezTo>
                  <a:cubicBezTo>
                    <a:pt x="490" y="10544"/>
                    <a:pt x="634" y="10439"/>
                    <a:pt x="666" y="10278"/>
                  </a:cubicBezTo>
                  <a:cubicBezTo>
                    <a:pt x="1369" y="6803"/>
                    <a:pt x="2995" y="4363"/>
                    <a:pt x="4437" y="2810"/>
                  </a:cubicBezTo>
                  <a:cubicBezTo>
                    <a:pt x="5140" y="2034"/>
                    <a:pt x="5842" y="1479"/>
                    <a:pt x="6323" y="1109"/>
                  </a:cubicBezTo>
                  <a:cubicBezTo>
                    <a:pt x="6581" y="925"/>
                    <a:pt x="6766" y="777"/>
                    <a:pt x="6914" y="703"/>
                  </a:cubicBezTo>
                  <a:cubicBezTo>
                    <a:pt x="6988" y="666"/>
                    <a:pt x="7025" y="629"/>
                    <a:pt x="7062" y="629"/>
                  </a:cubicBezTo>
                  <a:lnTo>
                    <a:pt x="7099" y="592"/>
                  </a:lnTo>
                  <a:cubicBezTo>
                    <a:pt x="7247" y="518"/>
                    <a:pt x="7321" y="296"/>
                    <a:pt x="7247" y="148"/>
                  </a:cubicBezTo>
                  <a:cubicBezTo>
                    <a:pt x="7173" y="50"/>
                    <a:pt x="7066" y="0"/>
                    <a:pt x="6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115;p53">
              <a:extLst>
                <a:ext uri="{FF2B5EF4-FFF2-40B4-BE49-F238E27FC236}">
                  <a16:creationId xmlns:a16="http://schemas.microsoft.com/office/drawing/2014/main" id="{C1BBA31B-D717-DBFE-AE41-D813D1E0F79B}"/>
                </a:ext>
              </a:extLst>
            </p:cNvPr>
            <p:cNvSpPr/>
            <p:nvPr/>
          </p:nvSpPr>
          <p:spPr>
            <a:xfrm>
              <a:off x="5395550" y="1619900"/>
              <a:ext cx="20350" cy="70250"/>
            </a:xfrm>
            <a:custGeom>
              <a:avLst/>
              <a:gdLst/>
              <a:ahLst/>
              <a:cxnLst/>
              <a:rect l="l" t="t" r="r" b="b"/>
              <a:pathLst>
                <a:path w="814" h="2810" extrusionOk="0">
                  <a:moveTo>
                    <a:pt x="555" y="0"/>
                  </a:moveTo>
                  <a:cubicBezTo>
                    <a:pt x="370" y="0"/>
                    <a:pt x="222" y="111"/>
                    <a:pt x="185" y="259"/>
                  </a:cubicBezTo>
                  <a:cubicBezTo>
                    <a:pt x="74" y="1072"/>
                    <a:pt x="1" y="1812"/>
                    <a:pt x="1" y="2514"/>
                  </a:cubicBezTo>
                  <a:cubicBezTo>
                    <a:pt x="1" y="2662"/>
                    <a:pt x="148" y="2810"/>
                    <a:pt x="333" y="2810"/>
                  </a:cubicBezTo>
                  <a:cubicBezTo>
                    <a:pt x="481" y="2810"/>
                    <a:pt x="629" y="2662"/>
                    <a:pt x="629" y="2514"/>
                  </a:cubicBezTo>
                  <a:cubicBezTo>
                    <a:pt x="629" y="1849"/>
                    <a:pt x="703" y="1109"/>
                    <a:pt x="814" y="370"/>
                  </a:cubicBezTo>
                  <a:cubicBezTo>
                    <a:pt x="814" y="185"/>
                    <a:pt x="703" y="37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116;p53">
              <a:extLst>
                <a:ext uri="{FF2B5EF4-FFF2-40B4-BE49-F238E27FC236}">
                  <a16:creationId xmlns:a16="http://schemas.microsoft.com/office/drawing/2014/main" id="{3232502F-7477-742F-1274-8B96D3817BF3}"/>
                </a:ext>
              </a:extLst>
            </p:cNvPr>
            <p:cNvSpPr/>
            <p:nvPr/>
          </p:nvSpPr>
          <p:spPr>
            <a:xfrm>
              <a:off x="5410350" y="1315075"/>
              <a:ext cx="105375" cy="267125"/>
            </a:xfrm>
            <a:custGeom>
              <a:avLst/>
              <a:gdLst/>
              <a:ahLst/>
              <a:cxnLst/>
              <a:rect l="l" t="t" r="r" b="b"/>
              <a:pathLst>
                <a:path w="4215" h="10685" extrusionOk="0">
                  <a:moveTo>
                    <a:pt x="3869" y="1"/>
                  </a:moveTo>
                  <a:cubicBezTo>
                    <a:pt x="3754" y="1"/>
                    <a:pt x="3640" y="69"/>
                    <a:pt x="3586" y="178"/>
                  </a:cubicBezTo>
                  <a:cubicBezTo>
                    <a:pt x="3586" y="215"/>
                    <a:pt x="1183" y="5391"/>
                    <a:pt x="37" y="10308"/>
                  </a:cubicBezTo>
                  <a:cubicBezTo>
                    <a:pt x="0" y="10493"/>
                    <a:pt x="74" y="10640"/>
                    <a:pt x="259" y="10677"/>
                  </a:cubicBezTo>
                  <a:cubicBezTo>
                    <a:pt x="278" y="10682"/>
                    <a:pt x="298" y="10685"/>
                    <a:pt x="319" y="10685"/>
                  </a:cubicBezTo>
                  <a:cubicBezTo>
                    <a:pt x="453" y="10685"/>
                    <a:pt x="596" y="10584"/>
                    <a:pt x="629" y="10456"/>
                  </a:cubicBezTo>
                  <a:cubicBezTo>
                    <a:pt x="1183" y="8052"/>
                    <a:pt x="2070" y="5538"/>
                    <a:pt x="2810" y="3616"/>
                  </a:cubicBezTo>
                  <a:cubicBezTo>
                    <a:pt x="3180" y="2692"/>
                    <a:pt x="3512" y="1878"/>
                    <a:pt x="3771" y="1324"/>
                  </a:cubicBezTo>
                  <a:cubicBezTo>
                    <a:pt x="3882" y="1065"/>
                    <a:pt x="3956" y="843"/>
                    <a:pt x="4030" y="695"/>
                  </a:cubicBezTo>
                  <a:cubicBezTo>
                    <a:pt x="4104" y="510"/>
                    <a:pt x="4141" y="437"/>
                    <a:pt x="4141" y="437"/>
                  </a:cubicBezTo>
                  <a:cubicBezTo>
                    <a:pt x="4215" y="289"/>
                    <a:pt x="4141" y="104"/>
                    <a:pt x="3993" y="30"/>
                  </a:cubicBezTo>
                  <a:cubicBezTo>
                    <a:pt x="3953" y="10"/>
                    <a:pt x="3911" y="1"/>
                    <a:pt x="3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117;p53">
              <a:extLst>
                <a:ext uri="{FF2B5EF4-FFF2-40B4-BE49-F238E27FC236}">
                  <a16:creationId xmlns:a16="http://schemas.microsoft.com/office/drawing/2014/main" id="{986262DD-0C64-B786-2585-A2E7E493AA57}"/>
                </a:ext>
              </a:extLst>
            </p:cNvPr>
            <p:cNvSpPr/>
            <p:nvPr/>
          </p:nvSpPr>
          <p:spPr>
            <a:xfrm>
              <a:off x="5622925" y="1315675"/>
              <a:ext cx="36075" cy="432025"/>
            </a:xfrm>
            <a:custGeom>
              <a:avLst/>
              <a:gdLst/>
              <a:ahLst/>
              <a:cxnLst/>
              <a:rect l="l" t="t" r="r" b="b"/>
              <a:pathLst>
                <a:path w="1443" h="17281" extrusionOk="0">
                  <a:moveTo>
                    <a:pt x="1019" y="0"/>
                  </a:moveTo>
                  <a:cubicBezTo>
                    <a:pt x="1000" y="0"/>
                    <a:pt x="981" y="2"/>
                    <a:pt x="962" y="6"/>
                  </a:cubicBezTo>
                  <a:cubicBezTo>
                    <a:pt x="777" y="6"/>
                    <a:pt x="666" y="154"/>
                    <a:pt x="666" y="302"/>
                  </a:cubicBezTo>
                  <a:cubicBezTo>
                    <a:pt x="666" y="302"/>
                    <a:pt x="666" y="486"/>
                    <a:pt x="703" y="782"/>
                  </a:cubicBezTo>
                  <a:cubicBezTo>
                    <a:pt x="740" y="1670"/>
                    <a:pt x="851" y="3814"/>
                    <a:pt x="851" y="6365"/>
                  </a:cubicBezTo>
                  <a:cubicBezTo>
                    <a:pt x="851" y="9766"/>
                    <a:pt x="666" y="13907"/>
                    <a:pt x="37" y="16938"/>
                  </a:cubicBezTo>
                  <a:cubicBezTo>
                    <a:pt x="0" y="17086"/>
                    <a:pt x="74" y="17271"/>
                    <a:pt x="259" y="17271"/>
                  </a:cubicBezTo>
                  <a:cubicBezTo>
                    <a:pt x="284" y="17277"/>
                    <a:pt x="309" y="17280"/>
                    <a:pt x="335" y="17280"/>
                  </a:cubicBezTo>
                  <a:cubicBezTo>
                    <a:pt x="464" y="17280"/>
                    <a:pt x="598" y="17203"/>
                    <a:pt x="629" y="17049"/>
                  </a:cubicBezTo>
                  <a:cubicBezTo>
                    <a:pt x="1294" y="13944"/>
                    <a:pt x="1442" y="9766"/>
                    <a:pt x="1442" y="6365"/>
                  </a:cubicBezTo>
                  <a:cubicBezTo>
                    <a:pt x="1442" y="2927"/>
                    <a:pt x="1294" y="265"/>
                    <a:pt x="1294" y="265"/>
                  </a:cubicBezTo>
                  <a:cubicBezTo>
                    <a:pt x="1294" y="132"/>
                    <a:pt x="1176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118;p53">
              <a:extLst>
                <a:ext uri="{FF2B5EF4-FFF2-40B4-BE49-F238E27FC236}">
                  <a16:creationId xmlns:a16="http://schemas.microsoft.com/office/drawing/2014/main" id="{F8D60EA5-7131-3471-8CC8-6CB1F1E16433}"/>
                </a:ext>
              </a:extLst>
            </p:cNvPr>
            <p:cNvSpPr/>
            <p:nvPr/>
          </p:nvSpPr>
          <p:spPr>
            <a:xfrm>
              <a:off x="5800375" y="1685525"/>
              <a:ext cx="26825" cy="66750"/>
            </a:xfrm>
            <a:custGeom>
              <a:avLst/>
              <a:gdLst/>
              <a:ahLst/>
              <a:cxnLst/>
              <a:rect l="l" t="t" r="r" b="b"/>
              <a:pathLst>
                <a:path w="1073" h="2670" extrusionOk="0">
                  <a:moveTo>
                    <a:pt x="777" y="0"/>
                  </a:moveTo>
                  <a:cubicBezTo>
                    <a:pt x="629" y="0"/>
                    <a:pt x="444" y="111"/>
                    <a:pt x="444" y="259"/>
                  </a:cubicBezTo>
                  <a:cubicBezTo>
                    <a:pt x="333" y="924"/>
                    <a:pt x="222" y="1590"/>
                    <a:pt x="38" y="2292"/>
                  </a:cubicBezTo>
                  <a:cubicBezTo>
                    <a:pt x="1" y="2440"/>
                    <a:pt x="75" y="2625"/>
                    <a:pt x="259" y="2662"/>
                  </a:cubicBezTo>
                  <a:cubicBezTo>
                    <a:pt x="279" y="2667"/>
                    <a:pt x="299" y="2669"/>
                    <a:pt x="319" y="2669"/>
                  </a:cubicBezTo>
                  <a:cubicBezTo>
                    <a:pt x="453" y="2669"/>
                    <a:pt x="597" y="2569"/>
                    <a:pt x="629" y="2440"/>
                  </a:cubicBezTo>
                  <a:cubicBezTo>
                    <a:pt x="814" y="1738"/>
                    <a:pt x="962" y="1035"/>
                    <a:pt x="1036" y="370"/>
                  </a:cubicBezTo>
                  <a:cubicBezTo>
                    <a:pt x="1073" y="185"/>
                    <a:pt x="962" y="37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119;p53">
              <a:extLst>
                <a:ext uri="{FF2B5EF4-FFF2-40B4-BE49-F238E27FC236}">
                  <a16:creationId xmlns:a16="http://schemas.microsoft.com/office/drawing/2014/main" id="{D316B428-781E-9DFF-2EED-68B321FBAF88}"/>
                </a:ext>
              </a:extLst>
            </p:cNvPr>
            <p:cNvSpPr/>
            <p:nvPr/>
          </p:nvSpPr>
          <p:spPr>
            <a:xfrm>
              <a:off x="5754175" y="1336150"/>
              <a:ext cx="77650" cy="296700"/>
            </a:xfrm>
            <a:custGeom>
              <a:avLst/>
              <a:gdLst/>
              <a:ahLst/>
              <a:cxnLst/>
              <a:rect l="l" t="t" r="r" b="b"/>
              <a:pathLst>
                <a:path w="3106" h="11868" extrusionOk="0">
                  <a:moveTo>
                    <a:pt x="377" y="0"/>
                  </a:moveTo>
                  <a:cubicBezTo>
                    <a:pt x="325" y="0"/>
                    <a:pt x="271" y="13"/>
                    <a:pt x="222" y="37"/>
                  </a:cubicBezTo>
                  <a:cubicBezTo>
                    <a:pt x="74" y="111"/>
                    <a:pt x="0" y="296"/>
                    <a:pt x="74" y="444"/>
                  </a:cubicBezTo>
                  <a:lnTo>
                    <a:pt x="111" y="481"/>
                  </a:lnTo>
                  <a:cubicBezTo>
                    <a:pt x="370" y="1035"/>
                    <a:pt x="2514" y="5583"/>
                    <a:pt x="2514" y="11202"/>
                  </a:cubicBezTo>
                  <a:cubicBezTo>
                    <a:pt x="2514" y="11313"/>
                    <a:pt x="2514" y="11424"/>
                    <a:pt x="2514" y="11535"/>
                  </a:cubicBezTo>
                  <a:cubicBezTo>
                    <a:pt x="2514" y="11720"/>
                    <a:pt x="2625" y="11868"/>
                    <a:pt x="2810" y="11868"/>
                  </a:cubicBezTo>
                  <a:cubicBezTo>
                    <a:pt x="2995" y="11868"/>
                    <a:pt x="3106" y="11720"/>
                    <a:pt x="3106" y="11535"/>
                  </a:cubicBezTo>
                  <a:cubicBezTo>
                    <a:pt x="3106" y="11424"/>
                    <a:pt x="3106" y="11313"/>
                    <a:pt x="3106" y="11202"/>
                  </a:cubicBezTo>
                  <a:cubicBezTo>
                    <a:pt x="3106" y="5028"/>
                    <a:pt x="629" y="185"/>
                    <a:pt x="629" y="148"/>
                  </a:cubicBezTo>
                  <a:cubicBezTo>
                    <a:pt x="579" y="50"/>
                    <a:pt x="481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120;p53">
              <a:extLst>
                <a:ext uri="{FF2B5EF4-FFF2-40B4-BE49-F238E27FC236}">
                  <a16:creationId xmlns:a16="http://schemas.microsoft.com/office/drawing/2014/main" id="{68A1589E-303C-BDF0-0701-9AEDB5C32F5E}"/>
                </a:ext>
              </a:extLst>
            </p:cNvPr>
            <p:cNvSpPr/>
            <p:nvPr/>
          </p:nvSpPr>
          <p:spPr>
            <a:xfrm>
              <a:off x="4617325" y="2545375"/>
              <a:ext cx="1541700" cy="1176325"/>
            </a:xfrm>
            <a:custGeom>
              <a:avLst/>
              <a:gdLst/>
              <a:ahLst/>
              <a:cxnLst/>
              <a:rect l="l" t="t" r="r" b="b"/>
              <a:pathLst>
                <a:path w="61668" h="47053" extrusionOk="0">
                  <a:moveTo>
                    <a:pt x="29743" y="0"/>
                  </a:moveTo>
                  <a:cubicBezTo>
                    <a:pt x="28951" y="0"/>
                    <a:pt x="28542" y="137"/>
                    <a:pt x="28542" y="137"/>
                  </a:cubicBezTo>
                  <a:cubicBezTo>
                    <a:pt x="28542" y="137"/>
                    <a:pt x="5990" y="9010"/>
                    <a:pt x="4326" y="11524"/>
                  </a:cubicBezTo>
                  <a:cubicBezTo>
                    <a:pt x="2699" y="14001"/>
                    <a:pt x="0" y="23243"/>
                    <a:pt x="0" y="23243"/>
                  </a:cubicBezTo>
                  <a:lnTo>
                    <a:pt x="58451" y="47053"/>
                  </a:lnTo>
                  <a:lnTo>
                    <a:pt x="61667" y="37292"/>
                  </a:lnTo>
                  <a:cubicBezTo>
                    <a:pt x="61667" y="37292"/>
                    <a:pt x="58340" y="18142"/>
                    <a:pt x="56270" y="14814"/>
                  </a:cubicBezTo>
                  <a:cubicBezTo>
                    <a:pt x="54199" y="11524"/>
                    <a:pt x="37452" y="2392"/>
                    <a:pt x="33939" y="950"/>
                  </a:cubicBezTo>
                  <a:cubicBezTo>
                    <a:pt x="32063" y="180"/>
                    <a:pt x="30651" y="0"/>
                    <a:pt x="29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121;p53">
              <a:extLst>
                <a:ext uri="{FF2B5EF4-FFF2-40B4-BE49-F238E27FC236}">
                  <a16:creationId xmlns:a16="http://schemas.microsoft.com/office/drawing/2014/main" id="{BA8AE835-03E0-0704-5DB8-69AA4928F8AF}"/>
                </a:ext>
              </a:extLst>
            </p:cNvPr>
            <p:cNvSpPr/>
            <p:nvPr/>
          </p:nvSpPr>
          <p:spPr>
            <a:xfrm>
              <a:off x="4608075" y="2537700"/>
              <a:ext cx="1558325" cy="1192100"/>
            </a:xfrm>
            <a:custGeom>
              <a:avLst/>
              <a:gdLst/>
              <a:ahLst/>
              <a:cxnLst/>
              <a:rect l="l" t="t" r="r" b="b"/>
              <a:pathLst>
                <a:path w="62333" h="47684" extrusionOk="0">
                  <a:moveTo>
                    <a:pt x="30095" y="629"/>
                  </a:moveTo>
                  <a:cubicBezTo>
                    <a:pt x="30945" y="629"/>
                    <a:pt x="32313" y="777"/>
                    <a:pt x="34198" y="1553"/>
                  </a:cubicBezTo>
                  <a:cubicBezTo>
                    <a:pt x="35049" y="1886"/>
                    <a:pt x="36749" y="2736"/>
                    <a:pt x="38857" y="3845"/>
                  </a:cubicBezTo>
                  <a:cubicBezTo>
                    <a:pt x="41962" y="5509"/>
                    <a:pt x="45992" y="7764"/>
                    <a:pt x="49430" y="9945"/>
                  </a:cubicBezTo>
                  <a:cubicBezTo>
                    <a:pt x="51131" y="11017"/>
                    <a:pt x="52721" y="12053"/>
                    <a:pt x="53941" y="12977"/>
                  </a:cubicBezTo>
                  <a:cubicBezTo>
                    <a:pt x="55161" y="13901"/>
                    <a:pt x="56048" y="14751"/>
                    <a:pt x="56381" y="15306"/>
                  </a:cubicBezTo>
                  <a:cubicBezTo>
                    <a:pt x="56603" y="15676"/>
                    <a:pt x="56898" y="16304"/>
                    <a:pt x="57194" y="17155"/>
                  </a:cubicBezTo>
                  <a:cubicBezTo>
                    <a:pt x="58192" y="20038"/>
                    <a:pt x="59301" y="25177"/>
                    <a:pt x="60189" y="29577"/>
                  </a:cubicBezTo>
                  <a:cubicBezTo>
                    <a:pt x="60632" y="31795"/>
                    <a:pt x="61039" y="33791"/>
                    <a:pt x="61298" y="35270"/>
                  </a:cubicBezTo>
                  <a:cubicBezTo>
                    <a:pt x="61532" y="36610"/>
                    <a:pt x="61676" y="37464"/>
                    <a:pt x="61701" y="37613"/>
                  </a:cubicBezTo>
                  <a:lnTo>
                    <a:pt x="61701" y="37613"/>
                  </a:lnTo>
                  <a:lnTo>
                    <a:pt x="58636" y="46953"/>
                  </a:lnTo>
                  <a:lnTo>
                    <a:pt x="740" y="23360"/>
                  </a:lnTo>
                  <a:lnTo>
                    <a:pt x="740" y="23360"/>
                  </a:lnTo>
                  <a:cubicBezTo>
                    <a:pt x="811" y="23110"/>
                    <a:pt x="935" y="22693"/>
                    <a:pt x="1110" y="22146"/>
                  </a:cubicBezTo>
                  <a:cubicBezTo>
                    <a:pt x="1516" y="20815"/>
                    <a:pt x="2182" y="18707"/>
                    <a:pt x="2884" y="16711"/>
                  </a:cubicBezTo>
                  <a:cubicBezTo>
                    <a:pt x="3624" y="14751"/>
                    <a:pt x="4400" y="12866"/>
                    <a:pt x="4955" y="11979"/>
                  </a:cubicBezTo>
                  <a:cubicBezTo>
                    <a:pt x="5029" y="11868"/>
                    <a:pt x="5213" y="11720"/>
                    <a:pt x="5435" y="11535"/>
                  </a:cubicBezTo>
                  <a:cubicBezTo>
                    <a:pt x="6360" y="10796"/>
                    <a:pt x="8319" y="9723"/>
                    <a:pt x="10722" y="8577"/>
                  </a:cubicBezTo>
                  <a:cubicBezTo>
                    <a:pt x="14308" y="6840"/>
                    <a:pt x="18893" y="4880"/>
                    <a:pt x="22553" y="3364"/>
                  </a:cubicBezTo>
                  <a:cubicBezTo>
                    <a:pt x="24401" y="2588"/>
                    <a:pt x="26028" y="1923"/>
                    <a:pt x="27174" y="1479"/>
                  </a:cubicBezTo>
                  <a:cubicBezTo>
                    <a:pt x="28320" y="998"/>
                    <a:pt x="29023" y="740"/>
                    <a:pt x="29023" y="740"/>
                  </a:cubicBezTo>
                  <a:cubicBezTo>
                    <a:pt x="29023" y="740"/>
                    <a:pt x="29392" y="629"/>
                    <a:pt x="30095" y="629"/>
                  </a:cubicBezTo>
                  <a:close/>
                  <a:moveTo>
                    <a:pt x="30095" y="0"/>
                  </a:moveTo>
                  <a:cubicBezTo>
                    <a:pt x="29281" y="0"/>
                    <a:pt x="28838" y="148"/>
                    <a:pt x="28838" y="148"/>
                  </a:cubicBezTo>
                  <a:lnTo>
                    <a:pt x="28801" y="148"/>
                  </a:lnTo>
                  <a:cubicBezTo>
                    <a:pt x="28801" y="148"/>
                    <a:pt x="23181" y="2366"/>
                    <a:pt x="17303" y="4917"/>
                  </a:cubicBezTo>
                  <a:cubicBezTo>
                    <a:pt x="14382" y="6174"/>
                    <a:pt x="11425" y="7542"/>
                    <a:pt x="9058" y="8725"/>
                  </a:cubicBezTo>
                  <a:cubicBezTo>
                    <a:pt x="7875" y="9317"/>
                    <a:pt x="6840" y="9871"/>
                    <a:pt x="6064" y="10352"/>
                  </a:cubicBezTo>
                  <a:cubicBezTo>
                    <a:pt x="5657" y="10611"/>
                    <a:pt x="5324" y="10833"/>
                    <a:pt x="5066" y="11054"/>
                  </a:cubicBezTo>
                  <a:cubicBezTo>
                    <a:pt x="4807" y="11239"/>
                    <a:pt x="4585" y="11461"/>
                    <a:pt x="4474" y="11646"/>
                  </a:cubicBezTo>
                  <a:cubicBezTo>
                    <a:pt x="4030" y="12311"/>
                    <a:pt x="3550" y="13347"/>
                    <a:pt x="3032" y="14567"/>
                  </a:cubicBezTo>
                  <a:cubicBezTo>
                    <a:pt x="1590" y="18264"/>
                    <a:pt x="75" y="23477"/>
                    <a:pt x="75" y="23477"/>
                  </a:cubicBezTo>
                  <a:cubicBezTo>
                    <a:pt x="1" y="23624"/>
                    <a:pt x="75" y="23772"/>
                    <a:pt x="222" y="23846"/>
                  </a:cubicBezTo>
                  <a:lnTo>
                    <a:pt x="58673" y="47655"/>
                  </a:lnTo>
                  <a:cubicBezTo>
                    <a:pt x="58728" y="47674"/>
                    <a:pt x="58775" y="47683"/>
                    <a:pt x="58816" y="47683"/>
                  </a:cubicBezTo>
                  <a:cubicBezTo>
                    <a:pt x="58858" y="47683"/>
                    <a:pt x="58895" y="47674"/>
                    <a:pt x="58932" y="47655"/>
                  </a:cubicBezTo>
                  <a:cubicBezTo>
                    <a:pt x="59006" y="47618"/>
                    <a:pt x="59080" y="47544"/>
                    <a:pt x="59117" y="47471"/>
                  </a:cubicBezTo>
                  <a:lnTo>
                    <a:pt x="62333" y="37710"/>
                  </a:lnTo>
                  <a:lnTo>
                    <a:pt x="62333" y="37562"/>
                  </a:lnTo>
                  <a:cubicBezTo>
                    <a:pt x="62333" y="37562"/>
                    <a:pt x="61483" y="32756"/>
                    <a:pt x="60411" y="27543"/>
                  </a:cubicBezTo>
                  <a:cubicBezTo>
                    <a:pt x="59856" y="24918"/>
                    <a:pt x="59264" y="22220"/>
                    <a:pt x="58673" y="19964"/>
                  </a:cubicBezTo>
                  <a:cubicBezTo>
                    <a:pt x="58340" y="18818"/>
                    <a:pt x="58044" y="17783"/>
                    <a:pt x="57749" y="16933"/>
                  </a:cubicBezTo>
                  <a:cubicBezTo>
                    <a:pt x="57453" y="16082"/>
                    <a:pt x="57194" y="15417"/>
                    <a:pt x="56898" y="14973"/>
                  </a:cubicBezTo>
                  <a:cubicBezTo>
                    <a:pt x="56603" y="14493"/>
                    <a:pt x="56122" y="13975"/>
                    <a:pt x="55420" y="13421"/>
                  </a:cubicBezTo>
                  <a:cubicBezTo>
                    <a:pt x="53090" y="11387"/>
                    <a:pt x="48617" y="8614"/>
                    <a:pt x="44328" y="6174"/>
                  </a:cubicBezTo>
                  <a:cubicBezTo>
                    <a:pt x="40040" y="3734"/>
                    <a:pt x="35973" y="1627"/>
                    <a:pt x="34420" y="998"/>
                  </a:cubicBezTo>
                  <a:cubicBezTo>
                    <a:pt x="32498" y="185"/>
                    <a:pt x="31019" y="0"/>
                    <a:pt x="30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122;p53">
              <a:extLst>
                <a:ext uri="{FF2B5EF4-FFF2-40B4-BE49-F238E27FC236}">
                  <a16:creationId xmlns:a16="http://schemas.microsoft.com/office/drawing/2014/main" id="{2AD4E0D5-5426-3A67-2731-03D2A2CEB56A}"/>
                </a:ext>
              </a:extLst>
            </p:cNvPr>
            <p:cNvSpPr/>
            <p:nvPr/>
          </p:nvSpPr>
          <p:spPr>
            <a:xfrm>
              <a:off x="5740300" y="3100400"/>
              <a:ext cx="98925" cy="490225"/>
            </a:xfrm>
            <a:custGeom>
              <a:avLst/>
              <a:gdLst/>
              <a:ahLst/>
              <a:cxnLst/>
              <a:rect l="l" t="t" r="r" b="b"/>
              <a:pathLst>
                <a:path w="3957" h="19609" extrusionOk="0">
                  <a:moveTo>
                    <a:pt x="3628" y="0"/>
                  </a:moveTo>
                  <a:cubicBezTo>
                    <a:pt x="3476" y="0"/>
                    <a:pt x="3360" y="105"/>
                    <a:pt x="3328" y="266"/>
                  </a:cubicBezTo>
                  <a:lnTo>
                    <a:pt x="38" y="19269"/>
                  </a:lnTo>
                  <a:cubicBezTo>
                    <a:pt x="1" y="19417"/>
                    <a:pt x="111" y="19565"/>
                    <a:pt x="259" y="19602"/>
                  </a:cubicBezTo>
                  <a:cubicBezTo>
                    <a:pt x="283" y="19607"/>
                    <a:pt x="307" y="19609"/>
                    <a:pt x="329" y="19609"/>
                  </a:cubicBezTo>
                  <a:cubicBezTo>
                    <a:pt x="481" y="19609"/>
                    <a:pt x="597" y="19504"/>
                    <a:pt x="629" y="19343"/>
                  </a:cubicBezTo>
                  <a:lnTo>
                    <a:pt x="3919" y="377"/>
                  </a:lnTo>
                  <a:cubicBezTo>
                    <a:pt x="3956" y="192"/>
                    <a:pt x="3846" y="44"/>
                    <a:pt x="3698" y="7"/>
                  </a:cubicBezTo>
                  <a:cubicBezTo>
                    <a:pt x="3674" y="3"/>
                    <a:pt x="3650" y="0"/>
                    <a:pt x="3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123;p53">
              <a:extLst>
                <a:ext uri="{FF2B5EF4-FFF2-40B4-BE49-F238E27FC236}">
                  <a16:creationId xmlns:a16="http://schemas.microsoft.com/office/drawing/2014/main" id="{DC14AB34-F788-FE89-E16E-11BFD35511D9}"/>
                </a:ext>
              </a:extLst>
            </p:cNvPr>
            <p:cNvSpPr/>
            <p:nvPr/>
          </p:nvSpPr>
          <p:spPr>
            <a:xfrm>
              <a:off x="4761500" y="2545375"/>
              <a:ext cx="1016725" cy="1045075"/>
            </a:xfrm>
            <a:custGeom>
              <a:avLst/>
              <a:gdLst/>
              <a:ahLst/>
              <a:cxnLst/>
              <a:rect l="l" t="t" r="r" b="b"/>
              <a:pathLst>
                <a:path w="40669" h="41803" extrusionOk="0">
                  <a:moveTo>
                    <a:pt x="23976" y="0"/>
                  </a:moveTo>
                  <a:cubicBezTo>
                    <a:pt x="23184" y="0"/>
                    <a:pt x="22775" y="137"/>
                    <a:pt x="22775" y="137"/>
                  </a:cubicBezTo>
                  <a:cubicBezTo>
                    <a:pt x="22775" y="137"/>
                    <a:pt x="15307" y="3094"/>
                    <a:pt x="8652" y="6052"/>
                  </a:cubicBezTo>
                  <a:cubicBezTo>
                    <a:pt x="7617" y="9638"/>
                    <a:pt x="5435" y="16219"/>
                    <a:pt x="1886" y="22060"/>
                  </a:cubicBezTo>
                  <a:cubicBezTo>
                    <a:pt x="1147" y="23243"/>
                    <a:pt x="518" y="24427"/>
                    <a:pt x="1" y="25610"/>
                  </a:cubicBezTo>
                  <a:lnTo>
                    <a:pt x="39707" y="41803"/>
                  </a:lnTo>
                  <a:cubicBezTo>
                    <a:pt x="39929" y="36442"/>
                    <a:pt x="40188" y="26978"/>
                    <a:pt x="39744" y="20212"/>
                  </a:cubicBezTo>
                  <a:cubicBezTo>
                    <a:pt x="39411" y="14592"/>
                    <a:pt x="40040" y="10341"/>
                    <a:pt x="40668" y="7642"/>
                  </a:cubicBezTo>
                  <a:cubicBezTo>
                    <a:pt x="35529" y="4610"/>
                    <a:pt x="30021" y="1727"/>
                    <a:pt x="28172" y="950"/>
                  </a:cubicBezTo>
                  <a:cubicBezTo>
                    <a:pt x="26296" y="180"/>
                    <a:pt x="24884" y="0"/>
                    <a:pt x="23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124;p53">
              <a:extLst>
                <a:ext uri="{FF2B5EF4-FFF2-40B4-BE49-F238E27FC236}">
                  <a16:creationId xmlns:a16="http://schemas.microsoft.com/office/drawing/2014/main" id="{387D2192-EA02-4477-9965-64E45FD89FF2}"/>
                </a:ext>
              </a:extLst>
            </p:cNvPr>
            <p:cNvSpPr/>
            <p:nvPr/>
          </p:nvSpPr>
          <p:spPr>
            <a:xfrm>
              <a:off x="4752275" y="2537700"/>
              <a:ext cx="1034275" cy="1060150"/>
            </a:xfrm>
            <a:custGeom>
              <a:avLst/>
              <a:gdLst/>
              <a:ahLst/>
              <a:cxnLst/>
              <a:rect l="l" t="t" r="r" b="b"/>
              <a:pathLst>
                <a:path w="41371" h="42406" extrusionOk="0">
                  <a:moveTo>
                    <a:pt x="24327" y="0"/>
                  </a:moveTo>
                  <a:cubicBezTo>
                    <a:pt x="23513" y="0"/>
                    <a:pt x="23070" y="148"/>
                    <a:pt x="23070" y="148"/>
                  </a:cubicBezTo>
                  <a:lnTo>
                    <a:pt x="23033" y="148"/>
                  </a:lnTo>
                  <a:cubicBezTo>
                    <a:pt x="23033" y="148"/>
                    <a:pt x="15565" y="3106"/>
                    <a:pt x="8873" y="6100"/>
                  </a:cubicBezTo>
                  <a:cubicBezTo>
                    <a:pt x="8799" y="6137"/>
                    <a:pt x="8762" y="6174"/>
                    <a:pt x="8725" y="6285"/>
                  </a:cubicBezTo>
                  <a:cubicBezTo>
                    <a:pt x="7690" y="9834"/>
                    <a:pt x="5509" y="16415"/>
                    <a:pt x="1996" y="22220"/>
                  </a:cubicBezTo>
                  <a:cubicBezTo>
                    <a:pt x="1257" y="23403"/>
                    <a:pt x="629" y="24586"/>
                    <a:pt x="74" y="25769"/>
                  </a:cubicBezTo>
                  <a:cubicBezTo>
                    <a:pt x="0" y="25917"/>
                    <a:pt x="74" y="26101"/>
                    <a:pt x="222" y="26175"/>
                  </a:cubicBezTo>
                  <a:cubicBezTo>
                    <a:pt x="261" y="26195"/>
                    <a:pt x="304" y="26204"/>
                    <a:pt x="346" y="26204"/>
                  </a:cubicBezTo>
                  <a:cubicBezTo>
                    <a:pt x="461" y="26204"/>
                    <a:pt x="574" y="26136"/>
                    <a:pt x="629" y="26028"/>
                  </a:cubicBezTo>
                  <a:cubicBezTo>
                    <a:pt x="1183" y="24881"/>
                    <a:pt x="1812" y="23698"/>
                    <a:pt x="2514" y="22515"/>
                  </a:cubicBezTo>
                  <a:cubicBezTo>
                    <a:pt x="6047" y="16760"/>
                    <a:pt x="8217" y="10215"/>
                    <a:pt x="9270" y="6593"/>
                  </a:cubicBezTo>
                  <a:lnTo>
                    <a:pt x="9270" y="6593"/>
                  </a:lnTo>
                  <a:cubicBezTo>
                    <a:pt x="12557" y="5134"/>
                    <a:pt x="16046" y="3645"/>
                    <a:pt x="18707" y="2588"/>
                  </a:cubicBezTo>
                  <a:cubicBezTo>
                    <a:pt x="20038" y="2034"/>
                    <a:pt x="21184" y="1553"/>
                    <a:pt x="21998" y="1220"/>
                  </a:cubicBezTo>
                  <a:cubicBezTo>
                    <a:pt x="22811" y="924"/>
                    <a:pt x="23255" y="740"/>
                    <a:pt x="23255" y="740"/>
                  </a:cubicBezTo>
                  <a:cubicBezTo>
                    <a:pt x="23255" y="740"/>
                    <a:pt x="23624" y="629"/>
                    <a:pt x="24327" y="629"/>
                  </a:cubicBezTo>
                  <a:cubicBezTo>
                    <a:pt x="25177" y="629"/>
                    <a:pt x="26545" y="777"/>
                    <a:pt x="28430" y="1553"/>
                  </a:cubicBezTo>
                  <a:cubicBezTo>
                    <a:pt x="29318" y="1923"/>
                    <a:pt x="31166" y="2847"/>
                    <a:pt x="33421" y="4030"/>
                  </a:cubicBezTo>
                  <a:cubicBezTo>
                    <a:pt x="35592" y="5187"/>
                    <a:pt x="38187" y="6628"/>
                    <a:pt x="40687" y="8109"/>
                  </a:cubicBezTo>
                  <a:lnTo>
                    <a:pt x="40687" y="8109"/>
                  </a:lnTo>
                  <a:cubicBezTo>
                    <a:pt x="40188" y="10284"/>
                    <a:pt x="39706" y="13416"/>
                    <a:pt x="39706" y="17339"/>
                  </a:cubicBezTo>
                  <a:cubicBezTo>
                    <a:pt x="39706" y="18375"/>
                    <a:pt x="39743" y="19410"/>
                    <a:pt x="39817" y="20519"/>
                  </a:cubicBezTo>
                  <a:cubicBezTo>
                    <a:pt x="39965" y="23218"/>
                    <a:pt x="40039" y="26360"/>
                    <a:pt x="40039" y="29503"/>
                  </a:cubicBezTo>
                  <a:cubicBezTo>
                    <a:pt x="40039" y="34198"/>
                    <a:pt x="39891" y="38893"/>
                    <a:pt x="39780" y="42073"/>
                  </a:cubicBezTo>
                  <a:cubicBezTo>
                    <a:pt x="39780" y="42258"/>
                    <a:pt x="39891" y="42406"/>
                    <a:pt x="40076" y="42406"/>
                  </a:cubicBezTo>
                  <a:cubicBezTo>
                    <a:pt x="40261" y="42406"/>
                    <a:pt x="40372" y="42258"/>
                    <a:pt x="40409" y="42110"/>
                  </a:cubicBezTo>
                  <a:cubicBezTo>
                    <a:pt x="40520" y="38893"/>
                    <a:pt x="40668" y="34198"/>
                    <a:pt x="40668" y="29503"/>
                  </a:cubicBezTo>
                  <a:cubicBezTo>
                    <a:pt x="40668" y="26360"/>
                    <a:pt x="40594" y="23218"/>
                    <a:pt x="40409" y="20482"/>
                  </a:cubicBezTo>
                  <a:cubicBezTo>
                    <a:pt x="40372" y="19373"/>
                    <a:pt x="40335" y="18338"/>
                    <a:pt x="40335" y="17339"/>
                  </a:cubicBezTo>
                  <a:cubicBezTo>
                    <a:pt x="40335" y="13310"/>
                    <a:pt x="40816" y="10167"/>
                    <a:pt x="41333" y="8023"/>
                  </a:cubicBezTo>
                  <a:cubicBezTo>
                    <a:pt x="41370" y="7912"/>
                    <a:pt x="41296" y="7764"/>
                    <a:pt x="41185" y="7690"/>
                  </a:cubicBezTo>
                  <a:cubicBezTo>
                    <a:pt x="38634" y="6174"/>
                    <a:pt x="35972" y="4695"/>
                    <a:pt x="33680" y="3475"/>
                  </a:cubicBezTo>
                  <a:cubicBezTo>
                    <a:pt x="31425" y="2292"/>
                    <a:pt x="29613" y="1368"/>
                    <a:pt x="28652" y="998"/>
                  </a:cubicBezTo>
                  <a:cubicBezTo>
                    <a:pt x="26730" y="185"/>
                    <a:pt x="25251" y="0"/>
                    <a:pt x="2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125;p53">
              <a:extLst>
                <a:ext uri="{FF2B5EF4-FFF2-40B4-BE49-F238E27FC236}">
                  <a16:creationId xmlns:a16="http://schemas.microsoft.com/office/drawing/2014/main" id="{90C95F22-E864-DB93-05EE-8A32BE861042}"/>
                </a:ext>
              </a:extLst>
            </p:cNvPr>
            <p:cNvSpPr/>
            <p:nvPr/>
          </p:nvSpPr>
          <p:spPr>
            <a:xfrm>
              <a:off x="5094250" y="2545375"/>
              <a:ext cx="577675" cy="805200"/>
            </a:xfrm>
            <a:custGeom>
              <a:avLst/>
              <a:gdLst/>
              <a:ahLst/>
              <a:cxnLst/>
              <a:rect l="l" t="t" r="r" b="b"/>
              <a:pathLst>
                <a:path w="23107" h="32208" extrusionOk="0">
                  <a:moveTo>
                    <a:pt x="10666" y="0"/>
                  </a:moveTo>
                  <a:cubicBezTo>
                    <a:pt x="9874" y="0"/>
                    <a:pt x="9465" y="137"/>
                    <a:pt x="9465" y="137"/>
                  </a:cubicBezTo>
                  <a:cubicBezTo>
                    <a:pt x="9465" y="137"/>
                    <a:pt x="5435" y="1727"/>
                    <a:pt x="629" y="3760"/>
                  </a:cubicBezTo>
                  <a:cubicBezTo>
                    <a:pt x="259" y="7494"/>
                    <a:pt x="0" y="13040"/>
                    <a:pt x="998" y="17735"/>
                  </a:cubicBezTo>
                  <a:cubicBezTo>
                    <a:pt x="2616" y="25355"/>
                    <a:pt x="4793" y="32207"/>
                    <a:pt x="6815" y="32207"/>
                  </a:cubicBezTo>
                  <a:cubicBezTo>
                    <a:pt x="6873" y="32207"/>
                    <a:pt x="6930" y="32202"/>
                    <a:pt x="6988" y="32190"/>
                  </a:cubicBezTo>
                  <a:cubicBezTo>
                    <a:pt x="9021" y="31784"/>
                    <a:pt x="19742" y="13003"/>
                    <a:pt x="23107" y="5202"/>
                  </a:cubicBezTo>
                  <a:cubicBezTo>
                    <a:pt x="19447" y="3168"/>
                    <a:pt x="16193" y="1505"/>
                    <a:pt x="14862" y="950"/>
                  </a:cubicBezTo>
                  <a:cubicBezTo>
                    <a:pt x="12986" y="180"/>
                    <a:pt x="11574" y="0"/>
                    <a:pt x="10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126;p53">
              <a:extLst>
                <a:ext uri="{FF2B5EF4-FFF2-40B4-BE49-F238E27FC236}">
                  <a16:creationId xmlns:a16="http://schemas.microsoft.com/office/drawing/2014/main" id="{D49921E2-9CAE-89DE-ACD6-D7A8D2C6AA02}"/>
                </a:ext>
              </a:extLst>
            </p:cNvPr>
            <p:cNvSpPr/>
            <p:nvPr/>
          </p:nvSpPr>
          <p:spPr>
            <a:xfrm>
              <a:off x="5094250" y="2537700"/>
              <a:ext cx="586000" cy="820775"/>
            </a:xfrm>
            <a:custGeom>
              <a:avLst/>
              <a:gdLst/>
              <a:ahLst/>
              <a:cxnLst/>
              <a:rect l="l" t="t" r="r" b="b"/>
              <a:pathLst>
                <a:path w="23440" h="32831" extrusionOk="0">
                  <a:moveTo>
                    <a:pt x="10648" y="629"/>
                  </a:moveTo>
                  <a:cubicBezTo>
                    <a:pt x="11498" y="629"/>
                    <a:pt x="12866" y="777"/>
                    <a:pt x="14751" y="1553"/>
                  </a:cubicBezTo>
                  <a:cubicBezTo>
                    <a:pt x="16014" y="2094"/>
                    <a:pt x="19179" y="3692"/>
                    <a:pt x="22698" y="5659"/>
                  </a:cubicBezTo>
                  <a:lnTo>
                    <a:pt x="22698" y="5659"/>
                  </a:lnTo>
                  <a:cubicBezTo>
                    <a:pt x="20993" y="9573"/>
                    <a:pt x="17561" y="16060"/>
                    <a:pt x="14271" y="21628"/>
                  </a:cubicBezTo>
                  <a:cubicBezTo>
                    <a:pt x="12607" y="24475"/>
                    <a:pt x="10980" y="27100"/>
                    <a:pt x="9649" y="29059"/>
                  </a:cubicBezTo>
                  <a:cubicBezTo>
                    <a:pt x="8984" y="30020"/>
                    <a:pt x="8355" y="30797"/>
                    <a:pt x="7875" y="31351"/>
                  </a:cubicBezTo>
                  <a:cubicBezTo>
                    <a:pt x="7653" y="31610"/>
                    <a:pt x="7431" y="31832"/>
                    <a:pt x="7283" y="31980"/>
                  </a:cubicBezTo>
                  <a:cubicBezTo>
                    <a:pt x="7098" y="32128"/>
                    <a:pt x="6951" y="32202"/>
                    <a:pt x="6914" y="32202"/>
                  </a:cubicBezTo>
                  <a:lnTo>
                    <a:pt x="6803" y="32202"/>
                  </a:lnTo>
                  <a:cubicBezTo>
                    <a:pt x="6655" y="32202"/>
                    <a:pt x="6470" y="32165"/>
                    <a:pt x="6248" y="31980"/>
                  </a:cubicBezTo>
                  <a:cubicBezTo>
                    <a:pt x="5841" y="31684"/>
                    <a:pt x="5398" y="31056"/>
                    <a:pt x="4991" y="30205"/>
                  </a:cubicBezTo>
                  <a:cubicBezTo>
                    <a:pt x="3660" y="27617"/>
                    <a:pt x="2329" y="22959"/>
                    <a:pt x="1294" y="17968"/>
                  </a:cubicBezTo>
                  <a:cubicBezTo>
                    <a:pt x="777" y="15565"/>
                    <a:pt x="629" y="12940"/>
                    <a:pt x="629" y="10426"/>
                  </a:cubicBezTo>
                  <a:cubicBezTo>
                    <a:pt x="629" y="8178"/>
                    <a:pt x="766" y="6033"/>
                    <a:pt x="942" y="4290"/>
                  </a:cubicBezTo>
                  <a:lnTo>
                    <a:pt x="942" y="4290"/>
                  </a:lnTo>
                  <a:cubicBezTo>
                    <a:pt x="3246" y="3286"/>
                    <a:pt x="5398" y="2425"/>
                    <a:pt x="6951" y="1775"/>
                  </a:cubicBezTo>
                  <a:cubicBezTo>
                    <a:pt x="7764" y="1442"/>
                    <a:pt x="8429" y="1183"/>
                    <a:pt x="8873" y="998"/>
                  </a:cubicBezTo>
                  <a:cubicBezTo>
                    <a:pt x="9317" y="813"/>
                    <a:pt x="9576" y="740"/>
                    <a:pt x="9576" y="740"/>
                  </a:cubicBezTo>
                  <a:cubicBezTo>
                    <a:pt x="9576" y="740"/>
                    <a:pt x="9945" y="629"/>
                    <a:pt x="10648" y="629"/>
                  </a:cubicBezTo>
                  <a:close/>
                  <a:moveTo>
                    <a:pt x="10648" y="0"/>
                  </a:moveTo>
                  <a:cubicBezTo>
                    <a:pt x="9834" y="0"/>
                    <a:pt x="9391" y="148"/>
                    <a:pt x="9391" y="148"/>
                  </a:cubicBezTo>
                  <a:lnTo>
                    <a:pt x="9354" y="148"/>
                  </a:lnTo>
                  <a:cubicBezTo>
                    <a:pt x="9354" y="148"/>
                    <a:pt x="5324" y="1738"/>
                    <a:pt x="518" y="3771"/>
                  </a:cubicBezTo>
                  <a:cubicBezTo>
                    <a:pt x="407" y="3808"/>
                    <a:pt x="333" y="3919"/>
                    <a:pt x="333" y="4030"/>
                  </a:cubicBezTo>
                  <a:cubicBezTo>
                    <a:pt x="148" y="5842"/>
                    <a:pt x="0" y="8060"/>
                    <a:pt x="0" y="10426"/>
                  </a:cubicBezTo>
                  <a:cubicBezTo>
                    <a:pt x="0" y="12977"/>
                    <a:pt x="185" y="15639"/>
                    <a:pt x="703" y="18079"/>
                  </a:cubicBezTo>
                  <a:cubicBezTo>
                    <a:pt x="1479" y="21924"/>
                    <a:pt x="2440" y="25547"/>
                    <a:pt x="3475" y="28246"/>
                  </a:cubicBezTo>
                  <a:cubicBezTo>
                    <a:pt x="3956" y="29614"/>
                    <a:pt x="4474" y="30723"/>
                    <a:pt x="5028" y="31499"/>
                  </a:cubicBezTo>
                  <a:cubicBezTo>
                    <a:pt x="5287" y="31906"/>
                    <a:pt x="5583" y="32239"/>
                    <a:pt x="5841" y="32460"/>
                  </a:cubicBezTo>
                  <a:cubicBezTo>
                    <a:pt x="6137" y="32682"/>
                    <a:pt x="6470" y="32830"/>
                    <a:pt x="6803" y="32830"/>
                  </a:cubicBezTo>
                  <a:cubicBezTo>
                    <a:pt x="6877" y="32830"/>
                    <a:pt x="6988" y="32830"/>
                    <a:pt x="7062" y="32793"/>
                  </a:cubicBezTo>
                  <a:cubicBezTo>
                    <a:pt x="7283" y="32756"/>
                    <a:pt x="7468" y="32645"/>
                    <a:pt x="7653" y="32460"/>
                  </a:cubicBezTo>
                  <a:cubicBezTo>
                    <a:pt x="8060" y="32128"/>
                    <a:pt x="8540" y="31573"/>
                    <a:pt x="9058" y="30871"/>
                  </a:cubicBezTo>
                  <a:cubicBezTo>
                    <a:pt x="12903" y="25843"/>
                    <a:pt x="20593" y="12090"/>
                    <a:pt x="23403" y="5657"/>
                  </a:cubicBezTo>
                  <a:cubicBezTo>
                    <a:pt x="23439" y="5509"/>
                    <a:pt x="23403" y="5324"/>
                    <a:pt x="23255" y="5250"/>
                  </a:cubicBezTo>
                  <a:cubicBezTo>
                    <a:pt x="19595" y="3217"/>
                    <a:pt x="16341" y="1553"/>
                    <a:pt x="14973" y="998"/>
                  </a:cubicBezTo>
                  <a:cubicBezTo>
                    <a:pt x="13051" y="185"/>
                    <a:pt x="11572" y="0"/>
                    <a:pt x="10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127;p53">
              <a:extLst>
                <a:ext uri="{FF2B5EF4-FFF2-40B4-BE49-F238E27FC236}">
                  <a16:creationId xmlns:a16="http://schemas.microsoft.com/office/drawing/2014/main" id="{B9D26452-E5D6-DA4E-787B-794845F66462}"/>
                </a:ext>
              </a:extLst>
            </p:cNvPr>
            <p:cNvSpPr/>
            <p:nvPr/>
          </p:nvSpPr>
          <p:spPr>
            <a:xfrm>
              <a:off x="5119200" y="2918725"/>
              <a:ext cx="92450" cy="65175"/>
            </a:xfrm>
            <a:custGeom>
              <a:avLst/>
              <a:gdLst/>
              <a:ahLst/>
              <a:cxnLst/>
              <a:rect l="l" t="t" r="r" b="b"/>
              <a:pathLst>
                <a:path w="3698" h="2607" extrusionOk="0">
                  <a:moveTo>
                    <a:pt x="335" y="1"/>
                  </a:moveTo>
                  <a:cubicBezTo>
                    <a:pt x="241" y="1"/>
                    <a:pt x="156" y="49"/>
                    <a:pt x="111" y="139"/>
                  </a:cubicBezTo>
                  <a:cubicBezTo>
                    <a:pt x="0" y="287"/>
                    <a:pt x="37" y="472"/>
                    <a:pt x="185" y="546"/>
                  </a:cubicBezTo>
                  <a:lnTo>
                    <a:pt x="3180" y="2542"/>
                  </a:lnTo>
                  <a:cubicBezTo>
                    <a:pt x="3224" y="2586"/>
                    <a:pt x="3285" y="2607"/>
                    <a:pt x="3347" y="2607"/>
                  </a:cubicBezTo>
                  <a:cubicBezTo>
                    <a:pt x="3443" y="2607"/>
                    <a:pt x="3542" y="2558"/>
                    <a:pt x="3586" y="2468"/>
                  </a:cubicBezTo>
                  <a:cubicBezTo>
                    <a:pt x="3697" y="2320"/>
                    <a:pt x="3660" y="2135"/>
                    <a:pt x="3513" y="2024"/>
                  </a:cubicBezTo>
                  <a:lnTo>
                    <a:pt x="518" y="65"/>
                  </a:lnTo>
                  <a:cubicBezTo>
                    <a:pt x="460" y="2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128;p53">
              <a:extLst>
                <a:ext uri="{FF2B5EF4-FFF2-40B4-BE49-F238E27FC236}">
                  <a16:creationId xmlns:a16="http://schemas.microsoft.com/office/drawing/2014/main" id="{B40324A3-8C5B-2B97-A0E4-F944956A180F}"/>
                </a:ext>
              </a:extLst>
            </p:cNvPr>
            <p:cNvSpPr/>
            <p:nvPr/>
          </p:nvSpPr>
          <p:spPr>
            <a:xfrm>
              <a:off x="5342875" y="3001500"/>
              <a:ext cx="140500" cy="31800"/>
            </a:xfrm>
            <a:custGeom>
              <a:avLst/>
              <a:gdLst/>
              <a:ahLst/>
              <a:cxnLst/>
              <a:rect l="l" t="t" r="r" b="b"/>
              <a:pathLst>
                <a:path w="5620" h="1272" extrusionOk="0">
                  <a:moveTo>
                    <a:pt x="313" y="0"/>
                  </a:moveTo>
                  <a:cubicBezTo>
                    <a:pt x="186" y="0"/>
                    <a:pt x="69" y="105"/>
                    <a:pt x="37" y="266"/>
                  </a:cubicBezTo>
                  <a:cubicBezTo>
                    <a:pt x="0" y="414"/>
                    <a:pt x="148" y="599"/>
                    <a:pt x="296" y="599"/>
                  </a:cubicBezTo>
                  <a:lnTo>
                    <a:pt x="5250" y="1264"/>
                  </a:lnTo>
                  <a:cubicBezTo>
                    <a:pt x="5274" y="1269"/>
                    <a:pt x="5297" y="1272"/>
                    <a:pt x="5320" y="1272"/>
                  </a:cubicBezTo>
                  <a:cubicBezTo>
                    <a:pt x="5471" y="1272"/>
                    <a:pt x="5588" y="1167"/>
                    <a:pt x="5620" y="1006"/>
                  </a:cubicBezTo>
                  <a:cubicBezTo>
                    <a:pt x="5620" y="821"/>
                    <a:pt x="5509" y="673"/>
                    <a:pt x="5361" y="673"/>
                  </a:cubicBezTo>
                  <a:lnTo>
                    <a:pt x="370" y="7"/>
                  </a:lnTo>
                  <a:cubicBezTo>
                    <a:pt x="351" y="3"/>
                    <a:pt x="332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129;p53">
              <a:extLst>
                <a:ext uri="{FF2B5EF4-FFF2-40B4-BE49-F238E27FC236}">
                  <a16:creationId xmlns:a16="http://schemas.microsoft.com/office/drawing/2014/main" id="{844A4D24-EFF0-1B14-C33F-07F6118DE93C}"/>
                </a:ext>
              </a:extLst>
            </p:cNvPr>
            <p:cNvSpPr/>
            <p:nvPr/>
          </p:nvSpPr>
          <p:spPr>
            <a:xfrm>
              <a:off x="5162625" y="2357450"/>
              <a:ext cx="406700" cy="418725"/>
            </a:xfrm>
            <a:custGeom>
              <a:avLst/>
              <a:gdLst/>
              <a:ahLst/>
              <a:cxnLst/>
              <a:rect l="l" t="t" r="r" b="b"/>
              <a:pathLst>
                <a:path w="16268" h="16749" extrusionOk="0">
                  <a:moveTo>
                    <a:pt x="519" y="1"/>
                  </a:moveTo>
                  <a:lnTo>
                    <a:pt x="519" y="1"/>
                  </a:lnTo>
                  <a:cubicBezTo>
                    <a:pt x="519" y="1"/>
                    <a:pt x="556" y="7062"/>
                    <a:pt x="334" y="9502"/>
                  </a:cubicBezTo>
                  <a:cubicBezTo>
                    <a:pt x="112" y="11573"/>
                    <a:pt x="1" y="16749"/>
                    <a:pt x="1" y="16749"/>
                  </a:cubicBezTo>
                  <a:lnTo>
                    <a:pt x="14789" y="15492"/>
                  </a:lnTo>
                  <a:lnTo>
                    <a:pt x="16268" y="184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130;p53">
              <a:extLst>
                <a:ext uri="{FF2B5EF4-FFF2-40B4-BE49-F238E27FC236}">
                  <a16:creationId xmlns:a16="http://schemas.microsoft.com/office/drawing/2014/main" id="{1DE5499C-D768-6A39-1BD6-D4E6915D543C}"/>
                </a:ext>
              </a:extLst>
            </p:cNvPr>
            <p:cNvSpPr/>
            <p:nvPr/>
          </p:nvSpPr>
          <p:spPr>
            <a:xfrm>
              <a:off x="5170025" y="2357450"/>
              <a:ext cx="399300" cy="360500"/>
            </a:xfrm>
            <a:custGeom>
              <a:avLst/>
              <a:gdLst/>
              <a:ahLst/>
              <a:cxnLst/>
              <a:rect l="l" t="t" r="r" b="b"/>
              <a:pathLst>
                <a:path w="15972" h="14420" extrusionOk="0">
                  <a:moveTo>
                    <a:pt x="223" y="1"/>
                  </a:moveTo>
                  <a:lnTo>
                    <a:pt x="223" y="1"/>
                  </a:lnTo>
                  <a:cubicBezTo>
                    <a:pt x="223" y="1"/>
                    <a:pt x="260" y="7062"/>
                    <a:pt x="38" y="9502"/>
                  </a:cubicBezTo>
                  <a:cubicBezTo>
                    <a:pt x="38" y="9576"/>
                    <a:pt x="1" y="9650"/>
                    <a:pt x="1" y="9761"/>
                  </a:cubicBezTo>
                  <a:cubicBezTo>
                    <a:pt x="1590" y="11905"/>
                    <a:pt x="3920" y="14419"/>
                    <a:pt x="5990" y="14419"/>
                  </a:cubicBezTo>
                  <a:cubicBezTo>
                    <a:pt x="8023" y="14419"/>
                    <a:pt x="11868" y="12497"/>
                    <a:pt x="15011" y="10685"/>
                  </a:cubicBezTo>
                  <a:lnTo>
                    <a:pt x="15972" y="1849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131;p53">
              <a:extLst>
                <a:ext uri="{FF2B5EF4-FFF2-40B4-BE49-F238E27FC236}">
                  <a16:creationId xmlns:a16="http://schemas.microsoft.com/office/drawing/2014/main" id="{01745931-66F3-77BC-03B0-D3ED6F05D044}"/>
                </a:ext>
              </a:extLst>
            </p:cNvPr>
            <p:cNvSpPr/>
            <p:nvPr/>
          </p:nvSpPr>
          <p:spPr>
            <a:xfrm>
              <a:off x="5170025" y="2435100"/>
              <a:ext cx="386375" cy="282850"/>
            </a:xfrm>
            <a:custGeom>
              <a:avLst/>
              <a:gdLst/>
              <a:ahLst/>
              <a:cxnLst/>
              <a:rect l="l" t="t" r="r" b="b"/>
              <a:pathLst>
                <a:path w="15455" h="11314" extrusionOk="0">
                  <a:moveTo>
                    <a:pt x="223" y="0"/>
                  </a:moveTo>
                  <a:cubicBezTo>
                    <a:pt x="223" y="2219"/>
                    <a:pt x="149" y="5028"/>
                    <a:pt x="38" y="6396"/>
                  </a:cubicBezTo>
                  <a:cubicBezTo>
                    <a:pt x="38" y="6433"/>
                    <a:pt x="38" y="6433"/>
                    <a:pt x="38" y="6470"/>
                  </a:cubicBezTo>
                  <a:cubicBezTo>
                    <a:pt x="1" y="6507"/>
                    <a:pt x="1" y="6581"/>
                    <a:pt x="1" y="6655"/>
                  </a:cubicBezTo>
                  <a:cubicBezTo>
                    <a:pt x="1590" y="8799"/>
                    <a:pt x="3920" y="11313"/>
                    <a:pt x="5990" y="11313"/>
                  </a:cubicBezTo>
                  <a:cubicBezTo>
                    <a:pt x="8023" y="11313"/>
                    <a:pt x="11868" y="9391"/>
                    <a:pt x="15011" y="7579"/>
                  </a:cubicBezTo>
                  <a:lnTo>
                    <a:pt x="15454" y="3402"/>
                  </a:lnTo>
                  <a:lnTo>
                    <a:pt x="15454" y="3402"/>
                  </a:lnTo>
                  <a:cubicBezTo>
                    <a:pt x="12164" y="5805"/>
                    <a:pt x="8282" y="7986"/>
                    <a:pt x="6286" y="7986"/>
                  </a:cubicBezTo>
                  <a:cubicBezTo>
                    <a:pt x="6027" y="7986"/>
                    <a:pt x="5805" y="7949"/>
                    <a:pt x="5620" y="7838"/>
                  </a:cubicBezTo>
                  <a:cubicBezTo>
                    <a:pt x="4215" y="7284"/>
                    <a:pt x="2071" y="3808"/>
                    <a:pt x="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132;p53">
              <a:extLst>
                <a:ext uri="{FF2B5EF4-FFF2-40B4-BE49-F238E27FC236}">
                  <a16:creationId xmlns:a16="http://schemas.microsoft.com/office/drawing/2014/main" id="{562B71E7-7114-5677-3BA7-F35D7C5274C7}"/>
                </a:ext>
              </a:extLst>
            </p:cNvPr>
            <p:cNvSpPr/>
            <p:nvPr/>
          </p:nvSpPr>
          <p:spPr>
            <a:xfrm>
              <a:off x="5155250" y="2349700"/>
              <a:ext cx="421475" cy="433875"/>
            </a:xfrm>
            <a:custGeom>
              <a:avLst/>
              <a:gdLst/>
              <a:ahLst/>
              <a:cxnLst/>
              <a:rect l="l" t="t" r="r" b="b"/>
              <a:pathLst>
                <a:path w="16859" h="17355" extrusionOk="0">
                  <a:moveTo>
                    <a:pt x="791" y="1"/>
                  </a:moveTo>
                  <a:cubicBezTo>
                    <a:pt x="737" y="1"/>
                    <a:pt x="683" y="35"/>
                    <a:pt x="629" y="89"/>
                  </a:cubicBezTo>
                  <a:cubicBezTo>
                    <a:pt x="555" y="126"/>
                    <a:pt x="518" y="200"/>
                    <a:pt x="518" y="311"/>
                  </a:cubicBezTo>
                  <a:cubicBezTo>
                    <a:pt x="518" y="311"/>
                    <a:pt x="518" y="496"/>
                    <a:pt x="518" y="865"/>
                  </a:cubicBezTo>
                  <a:cubicBezTo>
                    <a:pt x="518" y="2603"/>
                    <a:pt x="518" y="7816"/>
                    <a:pt x="296" y="9775"/>
                  </a:cubicBezTo>
                  <a:cubicBezTo>
                    <a:pt x="111" y="11883"/>
                    <a:pt x="0" y="17059"/>
                    <a:pt x="0" y="17059"/>
                  </a:cubicBezTo>
                  <a:cubicBezTo>
                    <a:pt x="0" y="17206"/>
                    <a:pt x="148" y="17354"/>
                    <a:pt x="296" y="17354"/>
                  </a:cubicBezTo>
                  <a:cubicBezTo>
                    <a:pt x="481" y="17354"/>
                    <a:pt x="629" y="17243"/>
                    <a:pt x="629" y="17059"/>
                  </a:cubicBezTo>
                  <a:cubicBezTo>
                    <a:pt x="629" y="17059"/>
                    <a:pt x="666" y="15765"/>
                    <a:pt x="703" y="14212"/>
                  </a:cubicBezTo>
                  <a:cubicBezTo>
                    <a:pt x="740" y="12659"/>
                    <a:pt x="814" y="10884"/>
                    <a:pt x="924" y="9849"/>
                  </a:cubicBezTo>
                  <a:cubicBezTo>
                    <a:pt x="1109" y="7816"/>
                    <a:pt x="1146" y="2603"/>
                    <a:pt x="1146" y="865"/>
                  </a:cubicBezTo>
                  <a:lnTo>
                    <a:pt x="1146" y="650"/>
                  </a:lnTo>
                  <a:lnTo>
                    <a:pt x="1146" y="650"/>
                  </a:lnTo>
                  <a:lnTo>
                    <a:pt x="16193" y="2418"/>
                  </a:lnTo>
                  <a:lnTo>
                    <a:pt x="14788" y="15802"/>
                  </a:lnTo>
                  <a:cubicBezTo>
                    <a:pt x="14788" y="15949"/>
                    <a:pt x="14899" y="16097"/>
                    <a:pt x="15084" y="16134"/>
                  </a:cubicBezTo>
                  <a:cubicBezTo>
                    <a:pt x="15232" y="16134"/>
                    <a:pt x="15380" y="16023"/>
                    <a:pt x="15417" y="15839"/>
                  </a:cubicBezTo>
                  <a:lnTo>
                    <a:pt x="16859" y="2196"/>
                  </a:lnTo>
                  <a:cubicBezTo>
                    <a:pt x="16859" y="2048"/>
                    <a:pt x="16748" y="1864"/>
                    <a:pt x="16600" y="1864"/>
                  </a:cubicBezTo>
                  <a:lnTo>
                    <a:pt x="851" y="15"/>
                  </a:lnTo>
                  <a:cubicBezTo>
                    <a:pt x="831" y="5"/>
                    <a:pt x="811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133;p53">
              <a:extLst>
                <a:ext uri="{FF2B5EF4-FFF2-40B4-BE49-F238E27FC236}">
                  <a16:creationId xmlns:a16="http://schemas.microsoft.com/office/drawing/2014/main" id="{8F065F0B-46DB-8A0D-4E61-7730FA5AB3C1}"/>
                </a:ext>
              </a:extLst>
            </p:cNvPr>
            <p:cNvSpPr/>
            <p:nvPr/>
          </p:nvSpPr>
          <p:spPr>
            <a:xfrm>
              <a:off x="5072050" y="1720650"/>
              <a:ext cx="755150" cy="913375"/>
            </a:xfrm>
            <a:custGeom>
              <a:avLst/>
              <a:gdLst/>
              <a:ahLst/>
              <a:cxnLst/>
              <a:rect l="l" t="t" r="r" b="b"/>
              <a:pathLst>
                <a:path w="30206" h="36535" extrusionOk="0">
                  <a:moveTo>
                    <a:pt x="2293" y="0"/>
                  </a:moveTo>
                  <a:cubicBezTo>
                    <a:pt x="2293" y="0"/>
                    <a:pt x="2034" y="1553"/>
                    <a:pt x="1701" y="3845"/>
                  </a:cubicBezTo>
                  <a:cubicBezTo>
                    <a:pt x="962" y="8651"/>
                    <a:pt x="1" y="16711"/>
                    <a:pt x="851" y="20075"/>
                  </a:cubicBezTo>
                  <a:cubicBezTo>
                    <a:pt x="2071" y="25066"/>
                    <a:pt x="7062" y="35381"/>
                    <a:pt x="9539" y="36416"/>
                  </a:cubicBezTo>
                  <a:cubicBezTo>
                    <a:pt x="9732" y="36497"/>
                    <a:pt x="9963" y="36535"/>
                    <a:pt x="10228" y="36535"/>
                  </a:cubicBezTo>
                  <a:cubicBezTo>
                    <a:pt x="13367" y="36535"/>
                    <a:pt x="21168" y="31189"/>
                    <a:pt x="24032" y="27950"/>
                  </a:cubicBezTo>
                  <a:cubicBezTo>
                    <a:pt x="27137" y="24438"/>
                    <a:pt x="30206" y="7875"/>
                    <a:pt x="30206" y="7875"/>
                  </a:cubicBezTo>
                  <a:lnTo>
                    <a:pt x="30206" y="7875"/>
                  </a:lnTo>
                  <a:lnTo>
                    <a:pt x="23810" y="8097"/>
                  </a:lnTo>
                  <a:lnTo>
                    <a:pt x="24032" y="4363"/>
                  </a:lnTo>
                  <a:lnTo>
                    <a:pt x="22775" y="7875"/>
                  </a:lnTo>
                  <a:lnTo>
                    <a:pt x="12645" y="6211"/>
                  </a:lnTo>
                  <a:lnTo>
                    <a:pt x="13051" y="2292"/>
                  </a:lnTo>
                  <a:lnTo>
                    <a:pt x="10759" y="6026"/>
                  </a:lnTo>
                  <a:lnTo>
                    <a:pt x="3957" y="4141"/>
                  </a:lnTo>
                  <a:lnTo>
                    <a:pt x="3957" y="850"/>
                  </a:lnTo>
                  <a:lnTo>
                    <a:pt x="2515" y="4141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134;p53">
              <a:extLst>
                <a:ext uri="{FF2B5EF4-FFF2-40B4-BE49-F238E27FC236}">
                  <a16:creationId xmlns:a16="http://schemas.microsoft.com/office/drawing/2014/main" id="{B40AC821-B445-05A6-C8FB-6DC33CF5F49D}"/>
                </a:ext>
              </a:extLst>
            </p:cNvPr>
            <p:cNvSpPr/>
            <p:nvPr/>
          </p:nvSpPr>
          <p:spPr>
            <a:xfrm>
              <a:off x="5108100" y="1720650"/>
              <a:ext cx="719100" cy="278650"/>
            </a:xfrm>
            <a:custGeom>
              <a:avLst/>
              <a:gdLst/>
              <a:ahLst/>
              <a:cxnLst/>
              <a:rect l="l" t="t" r="r" b="b"/>
              <a:pathLst>
                <a:path w="28764" h="11146" extrusionOk="0">
                  <a:moveTo>
                    <a:pt x="851" y="0"/>
                  </a:moveTo>
                  <a:cubicBezTo>
                    <a:pt x="851" y="0"/>
                    <a:pt x="592" y="1553"/>
                    <a:pt x="259" y="3845"/>
                  </a:cubicBezTo>
                  <a:cubicBezTo>
                    <a:pt x="149" y="4400"/>
                    <a:pt x="75" y="4991"/>
                    <a:pt x="1" y="5620"/>
                  </a:cubicBezTo>
                  <a:cubicBezTo>
                    <a:pt x="2289" y="6883"/>
                    <a:pt x="11236" y="11145"/>
                    <a:pt x="24713" y="11145"/>
                  </a:cubicBezTo>
                  <a:cubicBezTo>
                    <a:pt x="25824" y="11145"/>
                    <a:pt x="26965" y="11116"/>
                    <a:pt x="28135" y="11054"/>
                  </a:cubicBezTo>
                  <a:cubicBezTo>
                    <a:pt x="28542" y="9132"/>
                    <a:pt x="28764" y="7875"/>
                    <a:pt x="28764" y="7875"/>
                  </a:cubicBezTo>
                  <a:lnTo>
                    <a:pt x="28764" y="7875"/>
                  </a:lnTo>
                  <a:lnTo>
                    <a:pt x="22368" y="8097"/>
                  </a:lnTo>
                  <a:lnTo>
                    <a:pt x="22590" y="4363"/>
                  </a:lnTo>
                  <a:lnTo>
                    <a:pt x="21333" y="7875"/>
                  </a:lnTo>
                  <a:lnTo>
                    <a:pt x="11203" y="6211"/>
                  </a:lnTo>
                  <a:lnTo>
                    <a:pt x="11609" y="2292"/>
                  </a:lnTo>
                  <a:lnTo>
                    <a:pt x="9317" y="6026"/>
                  </a:lnTo>
                  <a:lnTo>
                    <a:pt x="2515" y="4141"/>
                  </a:lnTo>
                  <a:lnTo>
                    <a:pt x="2515" y="850"/>
                  </a:lnTo>
                  <a:lnTo>
                    <a:pt x="1073" y="414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135;p53">
              <a:extLst>
                <a:ext uri="{FF2B5EF4-FFF2-40B4-BE49-F238E27FC236}">
                  <a16:creationId xmlns:a16="http://schemas.microsoft.com/office/drawing/2014/main" id="{FE889B92-CDB7-8578-6E4E-726CF4855F65}"/>
                </a:ext>
              </a:extLst>
            </p:cNvPr>
            <p:cNvSpPr/>
            <p:nvPr/>
          </p:nvSpPr>
          <p:spPr>
            <a:xfrm>
              <a:off x="5118275" y="1741900"/>
              <a:ext cx="705225" cy="256975"/>
            </a:xfrm>
            <a:custGeom>
              <a:avLst/>
              <a:gdLst/>
              <a:ahLst/>
              <a:cxnLst/>
              <a:rect l="l" t="t" r="r" b="b"/>
              <a:pathLst>
                <a:path w="28209" h="10279" extrusionOk="0">
                  <a:moveTo>
                    <a:pt x="2108" y="0"/>
                  </a:moveTo>
                  <a:lnTo>
                    <a:pt x="666" y="3291"/>
                  </a:lnTo>
                  <a:lnTo>
                    <a:pt x="518" y="851"/>
                  </a:lnTo>
                  <a:cubicBezTo>
                    <a:pt x="370" y="2219"/>
                    <a:pt x="185" y="3623"/>
                    <a:pt x="0" y="4991"/>
                  </a:cubicBezTo>
                  <a:cubicBezTo>
                    <a:pt x="2847" y="6470"/>
                    <a:pt x="11535" y="10278"/>
                    <a:pt x="24253" y="10278"/>
                  </a:cubicBezTo>
                  <a:cubicBezTo>
                    <a:pt x="25214" y="10278"/>
                    <a:pt x="26213" y="10278"/>
                    <a:pt x="27211" y="10204"/>
                  </a:cubicBezTo>
                  <a:cubicBezTo>
                    <a:pt x="27580" y="9021"/>
                    <a:pt x="27913" y="7949"/>
                    <a:pt x="28209" y="7025"/>
                  </a:cubicBezTo>
                  <a:lnTo>
                    <a:pt x="28209" y="7025"/>
                  </a:lnTo>
                  <a:lnTo>
                    <a:pt x="21961" y="7247"/>
                  </a:lnTo>
                  <a:lnTo>
                    <a:pt x="22183" y="3513"/>
                  </a:lnTo>
                  <a:lnTo>
                    <a:pt x="20926" y="7025"/>
                  </a:lnTo>
                  <a:lnTo>
                    <a:pt x="10796" y="5361"/>
                  </a:lnTo>
                  <a:lnTo>
                    <a:pt x="11202" y="1442"/>
                  </a:lnTo>
                  <a:lnTo>
                    <a:pt x="8910" y="5176"/>
                  </a:lnTo>
                  <a:lnTo>
                    <a:pt x="2108" y="3291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136;p53">
              <a:extLst>
                <a:ext uri="{FF2B5EF4-FFF2-40B4-BE49-F238E27FC236}">
                  <a16:creationId xmlns:a16="http://schemas.microsoft.com/office/drawing/2014/main" id="{BC9DEC91-158D-1847-274D-9C625A3D8FEE}"/>
                </a:ext>
              </a:extLst>
            </p:cNvPr>
            <p:cNvSpPr/>
            <p:nvPr/>
          </p:nvSpPr>
          <p:spPr>
            <a:xfrm>
              <a:off x="5077600" y="1713250"/>
              <a:ext cx="757925" cy="928900"/>
            </a:xfrm>
            <a:custGeom>
              <a:avLst/>
              <a:gdLst/>
              <a:ahLst/>
              <a:cxnLst/>
              <a:rect l="l" t="t" r="r" b="b"/>
              <a:pathLst>
                <a:path w="30317" h="37156" extrusionOk="0">
                  <a:moveTo>
                    <a:pt x="3402" y="2625"/>
                  </a:moveTo>
                  <a:lnTo>
                    <a:pt x="3402" y="4437"/>
                  </a:lnTo>
                  <a:cubicBezTo>
                    <a:pt x="3402" y="4585"/>
                    <a:pt x="3513" y="4696"/>
                    <a:pt x="3661" y="4733"/>
                  </a:cubicBezTo>
                  <a:lnTo>
                    <a:pt x="10463" y="6618"/>
                  </a:lnTo>
                  <a:cubicBezTo>
                    <a:pt x="10490" y="6625"/>
                    <a:pt x="10516" y="6628"/>
                    <a:pt x="10542" y="6628"/>
                  </a:cubicBezTo>
                  <a:cubicBezTo>
                    <a:pt x="10661" y="6628"/>
                    <a:pt x="10772" y="6561"/>
                    <a:pt x="10833" y="6470"/>
                  </a:cubicBezTo>
                  <a:lnTo>
                    <a:pt x="12386" y="3919"/>
                  </a:lnTo>
                  <a:lnTo>
                    <a:pt x="12090" y="6470"/>
                  </a:lnTo>
                  <a:cubicBezTo>
                    <a:pt x="12090" y="6655"/>
                    <a:pt x="12201" y="6803"/>
                    <a:pt x="12349" y="6840"/>
                  </a:cubicBezTo>
                  <a:lnTo>
                    <a:pt x="22516" y="8467"/>
                  </a:lnTo>
                  <a:cubicBezTo>
                    <a:pt x="22541" y="8473"/>
                    <a:pt x="22566" y="8476"/>
                    <a:pt x="22591" y="8476"/>
                  </a:cubicBezTo>
                  <a:cubicBezTo>
                    <a:pt x="22711" y="8476"/>
                    <a:pt x="22818" y="8404"/>
                    <a:pt x="22848" y="8282"/>
                  </a:cubicBezTo>
                  <a:lnTo>
                    <a:pt x="23366" y="6803"/>
                  </a:lnTo>
                  <a:lnTo>
                    <a:pt x="23292" y="8356"/>
                  </a:lnTo>
                  <a:cubicBezTo>
                    <a:pt x="23292" y="8467"/>
                    <a:pt x="23292" y="8540"/>
                    <a:pt x="23366" y="8614"/>
                  </a:cubicBezTo>
                  <a:cubicBezTo>
                    <a:pt x="23440" y="8651"/>
                    <a:pt x="23514" y="8688"/>
                    <a:pt x="23588" y="8688"/>
                  </a:cubicBezTo>
                  <a:lnTo>
                    <a:pt x="29635" y="8480"/>
                  </a:lnTo>
                  <a:lnTo>
                    <a:pt x="29635" y="8480"/>
                  </a:lnTo>
                  <a:cubicBezTo>
                    <a:pt x="29619" y="8580"/>
                    <a:pt x="29600" y="8699"/>
                    <a:pt x="29577" y="8836"/>
                  </a:cubicBezTo>
                  <a:cubicBezTo>
                    <a:pt x="29244" y="10426"/>
                    <a:pt x="28394" y="14493"/>
                    <a:pt x="27322" y="18523"/>
                  </a:cubicBezTo>
                  <a:cubicBezTo>
                    <a:pt x="26767" y="20556"/>
                    <a:pt x="26139" y="22589"/>
                    <a:pt x="25510" y="24253"/>
                  </a:cubicBezTo>
                  <a:cubicBezTo>
                    <a:pt x="24882" y="25954"/>
                    <a:pt x="24179" y="27322"/>
                    <a:pt x="23551" y="28024"/>
                  </a:cubicBezTo>
                  <a:cubicBezTo>
                    <a:pt x="22183" y="29614"/>
                    <a:pt x="19521" y="31758"/>
                    <a:pt x="16822" y="33496"/>
                  </a:cubicBezTo>
                  <a:cubicBezTo>
                    <a:pt x="15491" y="34383"/>
                    <a:pt x="14160" y="35122"/>
                    <a:pt x="12940" y="35677"/>
                  </a:cubicBezTo>
                  <a:cubicBezTo>
                    <a:pt x="11757" y="36232"/>
                    <a:pt x="10685" y="36527"/>
                    <a:pt x="9983" y="36527"/>
                  </a:cubicBezTo>
                  <a:cubicBezTo>
                    <a:pt x="9761" y="36527"/>
                    <a:pt x="9576" y="36490"/>
                    <a:pt x="9428" y="36453"/>
                  </a:cubicBezTo>
                  <a:cubicBezTo>
                    <a:pt x="9169" y="36342"/>
                    <a:pt x="8874" y="36084"/>
                    <a:pt x="8504" y="35714"/>
                  </a:cubicBezTo>
                  <a:cubicBezTo>
                    <a:pt x="7247" y="34383"/>
                    <a:pt x="5583" y="31610"/>
                    <a:pt x="4141" y="28616"/>
                  </a:cubicBezTo>
                  <a:cubicBezTo>
                    <a:pt x="2700" y="25621"/>
                    <a:pt x="1443" y="22441"/>
                    <a:pt x="925" y="20297"/>
                  </a:cubicBezTo>
                  <a:cubicBezTo>
                    <a:pt x="703" y="19410"/>
                    <a:pt x="592" y="18153"/>
                    <a:pt x="592" y="16674"/>
                  </a:cubicBezTo>
                  <a:cubicBezTo>
                    <a:pt x="592" y="12829"/>
                    <a:pt x="1258" y="7653"/>
                    <a:pt x="1775" y="4178"/>
                  </a:cubicBezTo>
                  <a:cubicBezTo>
                    <a:pt x="1819" y="3842"/>
                    <a:pt x="1862" y="3523"/>
                    <a:pt x="1904" y="3222"/>
                  </a:cubicBezTo>
                  <a:lnTo>
                    <a:pt x="1904" y="3222"/>
                  </a:lnTo>
                  <a:lnTo>
                    <a:pt x="1960" y="4474"/>
                  </a:lnTo>
                  <a:cubicBezTo>
                    <a:pt x="1960" y="4622"/>
                    <a:pt x="2071" y="4733"/>
                    <a:pt x="2219" y="4769"/>
                  </a:cubicBezTo>
                  <a:cubicBezTo>
                    <a:pt x="2367" y="4769"/>
                    <a:pt x="2515" y="4696"/>
                    <a:pt x="2552" y="4585"/>
                  </a:cubicBezTo>
                  <a:lnTo>
                    <a:pt x="3402" y="2625"/>
                  </a:lnTo>
                  <a:close/>
                  <a:moveTo>
                    <a:pt x="2071" y="0"/>
                  </a:moveTo>
                  <a:cubicBezTo>
                    <a:pt x="1923" y="0"/>
                    <a:pt x="1812" y="111"/>
                    <a:pt x="1775" y="259"/>
                  </a:cubicBezTo>
                  <a:cubicBezTo>
                    <a:pt x="1775" y="259"/>
                    <a:pt x="1479" y="1812"/>
                    <a:pt x="1147" y="4067"/>
                  </a:cubicBezTo>
                  <a:cubicBezTo>
                    <a:pt x="629" y="7579"/>
                    <a:pt x="1" y="12755"/>
                    <a:pt x="1" y="16674"/>
                  </a:cubicBezTo>
                  <a:cubicBezTo>
                    <a:pt x="1" y="18190"/>
                    <a:pt x="75" y="19484"/>
                    <a:pt x="333" y="20445"/>
                  </a:cubicBezTo>
                  <a:cubicBezTo>
                    <a:pt x="962" y="22996"/>
                    <a:pt x="2515" y="26804"/>
                    <a:pt x="4215" y="30168"/>
                  </a:cubicBezTo>
                  <a:cubicBezTo>
                    <a:pt x="5103" y="31832"/>
                    <a:pt x="5990" y="33385"/>
                    <a:pt x="6840" y="34605"/>
                  </a:cubicBezTo>
                  <a:cubicBezTo>
                    <a:pt x="7247" y="35233"/>
                    <a:pt x="7654" y="35751"/>
                    <a:pt x="8060" y="36158"/>
                  </a:cubicBezTo>
                  <a:cubicBezTo>
                    <a:pt x="8430" y="36564"/>
                    <a:pt x="8800" y="36860"/>
                    <a:pt x="9206" y="37008"/>
                  </a:cubicBezTo>
                  <a:cubicBezTo>
                    <a:pt x="9428" y="37119"/>
                    <a:pt x="9724" y="37156"/>
                    <a:pt x="9983" y="37156"/>
                  </a:cubicBezTo>
                  <a:cubicBezTo>
                    <a:pt x="10870" y="37156"/>
                    <a:pt x="11979" y="36786"/>
                    <a:pt x="13199" y="36232"/>
                  </a:cubicBezTo>
                  <a:cubicBezTo>
                    <a:pt x="16896" y="34531"/>
                    <a:pt x="21813" y="30945"/>
                    <a:pt x="24032" y="28431"/>
                  </a:cubicBezTo>
                  <a:cubicBezTo>
                    <a:pt x="24845" y="27506"/>
                    <a:pt x="25621" y="25806"/>
                    <a:pt x="26361" y="23735"/>
                  </a:cubicBezTo>
                  <a:cubicBezTo>
                    <a:pt x="28542" y="17561"/>
                    <a:pt x="30317" y="8245"/>
                    <a:pt x="30317" y="8245"/>
                  </a:cubicBezTo>
                  <a:cubicBezTo>
                    <a:pt x="30317" y="8134"/>
                    <a:pt x="30280" y="8060"/>
                    <a:pt x="30243" y="7986"/>
                  </a:cubicBezTo>
                  <a:cubicBezTo>
                    <a:pt x="30169" y="7912"/>
                    <a:pt x="30095" y="7875"/>
                    <a:pt x="29984" y="7875"/>
                  </a:cubicBezTo>
                  <a:lnTo>
                    <a:pt x="23921" y="8060"/>
                  </a:lnTo>
                  <a:lnTo>
                    <a:pt x="24105" y="4659"/>
                  </a:lnTo>
                  <a:cubicBezTo>
                    <a:pt x="24105" y="4511"/>
                    <a:pt x="23995" y="4400"/>
                    <a:pt x="23847" y="4363"/>
                  </a:cubicBezTo>
                  <a:cubicBezTo>
                    <a:pt x="23821" y="4356"/>
                    <a:pt x="23796" y="4353"/>
                    <a:pt x="23771" y="4353"/>
                  </a:cubicBezTo>
                  <a:cubicBezTo>
                    <a:pt x="23651" y="4353"/>
                    <a:pt x="23545" y="4425"/>
                    <a:pt x="23514" y="4548"/>
                  </a:cubicBezTo>
                  <a:lnTo>
                    <a:pt x="22331" y="7838"/>
                  </a:lnTo>
                  <a:lnTo>
                    <a:pt x="12756" y="6248"/>
                  </a:lnTo>
                  <a:lnTo>
                    <a:pt x="13125" y="2625"/>
                  </a:lnTo>
                  <a:cubicBezTo>
                    <a:pt x="13162" y="2477"/>
                    <a:pt x="13051" y="2329"/>
                    <a:pt x="12940" y="2292"/>
                  </a:cubicBezTo>
                  <a:cubicBezTo>
                    <a:pt x="12905" y="2284"/>
                    <a:pt x="12871" y="2279"/>
                    <a:pt x="12837" y="2279"/>
                  </a:cubicBezTo>
                  <a:cubicBezTo>
                    <a:pt x="12727" y="2279"/>
                    <a:pt x="12627" y="2327"/>
                    <a:pt x="12571" y="2440"/>
                  </a:cubicBezTo>
                  <a:lnTo>
                    <a:pt x="10426" y="5953"/>
                  </a:lnTo>
                  <a:lnTo>
                    <a:pt x="4030" y="4215"/>
                  </a:lnTo>
                  <a:lnTo>
                    <a:pt x="4030" y="1146"/>
                  </a:lnTo>
                  <a:cubicBezTo>
                    <a:pt x="4030" y="998"/>
                    <a:pt x="3920" y="851"/>
                    <a:pt x="3772" y="851"/>
                  </a:cubicBezTo>
                  <a:cubicBezTo>
                    <a:pt x="3752" y="844"/>
                    <a:pt x="3731" y="841"/>
                    <a:pt x="3710" y="841"/>
                  </a:cubicBezTo>
                  <a:cubicBezTo>
                    <a:pt x="3611" y="841"/>
                    <a:pt x="3500" y="907"/>
                    <a:pt x="3439" y="998"/>
                  </a:cubicBezTo>
                  <a:lnTo>
                    <a:pt x="2515" y="3143"/>
                  </a:lnTo>
                  <a:lnTo>
                    <a:pt x="2367" y="296"/>
                  </a:lnTo>
                  <a:cubicBezTo>
                    <a:pt x="2367" y="148"/>
                    <a:pt x="2256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137;p53">
              <a:extLst>
                <a:ext uri="{FF2B5EF4-FFF2-40B4-BE49-F238E27FC236}">
                  <a16:creationId xmlns:a16="http://schemas.microsoft.com/office/drawing/2014/main" id="{34398E95-8C75-27BF-638D-DE270FC72DF5}"/>
                </a:ext>
              </a:extLst>
            </p:cNvPr>
            <p:cNvSpPr/>
            <p:nvPr/>
          </p:nvSpPr>
          <p:spPr>
            <a:xfrm>
              <a:off x="5244900" y="1952525"/>
              <a:ext cx="58250" cy="99150"/>
            </a:xfrm>
            <a:custGeom>
              <a:avLst/>
              <a:gdLst/>
              <a:ahLst/>
              <a:cxnLst/>
              <a:rect l="l" t="t" r="r" b="b"/>
              <a:pathLst>
                <a:path w="2330" h="3966" extrusionOk="0">
                  <a:moveTo>
                    <a:pt x="1335" y="0"/>
                  </a:moveTo>
                  <a:cubicBezTo>
                    <a:pt x="801" y="0"/>
                    <a:pt x="253" y="791"/>
                    <a:pt x="111" y="1853"/>
                  </a:cubicBezTo>
                  <a:cubicBezTo>
                    <a:pt x="0" y="2962"/>
                    <a:pt x="333" y="3887"/>
                    <a:pt x="888" y="3961"/>
                  </a:cubicBezTo>
                  <a:cubicBezTo>
                    <a:pt x="913" y="3964"/>
                    <a:pt x="938" y="3965"/>
                    <a:pt x="962" y="3965"/>
                  </a:cubicBezTo>
                  <a:cubicBezTo>
                    <a:pt x="1525" y="3965"/>
                    <a:pt x="2040" y="3174"/>
                    <a:pt x="2182" y="2112"/>
                  </a:cubicBezTo>
                  <a:cubicBezTo>
                    <a:pt x="2329" y="1040"/>
                    <a:pt x="1960" y="79"/>
                    <a:pt x="1405" y="5"/>
                  </a:cubicBezTo>
                  <a:cubicBezTo>
                    <a:pt x="1382" y="2"/>
                    <a:pt x="1358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138;p53">
              <a:extLst>
                <a:ext uri="{FF2B5EF4-FFF2-40B4-BE49-F238E27FC236}">
                  <a16:creationId xmlns:a16="http://schemas.microsoft.com/office/drawing/2014/main" id="{566B1E43-A21B-A2D4-3973-C9CC6CB8C22D}"/>
                </a:ext>
              </a:extLst>
            </p:cNvPr>
            <p:cNvSpPr/>
            <p:nvPr/>
          </p:nvSpPr>
          <p:spPr>
            <a:xfrm>
              <a:off x="5536975" y="2026450"/>
              <a:ext cx="58250" cy="99150"/>
            </a:xfrm>
            <a:custGeom>
              <a:avLst/>
              <a:gdLst/>
              <a:ahLst/>
              <a:cxnLst/>
              <a:rect l="l" t="t" r="r" b="b"/>
              <a:pathLst>
                <a:path w="2330" h="3966" extrusionOk="0">
                  <a:moveTo>
                    <a:pt x="1337" y="1"/>
                  </a:moveTo>
                  <a:cubicBezTo>
                    <a:pt x="803" y="1"/>
                    <a:pt x="253" y="825"/>
                    <a:pt x="111" y="1854"/>
                  </a:cubicBezTo>
                  <a:cubicBezTo>
                    <a:pt x="0" y="2963"/>
                    <a:pt x="333" y="3887"/>
                    <a:pt x="887" y="3961"/>
                  </a:cubicBezTo>
                  <a:cubicBezTo>
                    <a:pt x="912" y="3964"/>
                    <a:pt x="937" y="3966"/>
                    <a:pt x="962" y="3966"/>
                  </a:cubicBezTo>
                  <a:cubicBezTo>
                    <a:pt x="1525" y="3966"/>
                    <a:pt x="2040" y="3175"/>
                    <a:pt x="2181" y="2113"/>
                  </a:cubicBezTo>
                  <a:cubicBezTo>
                    <a:pt x="2329" y="1041"/>
                    <a:pt x="1959" y="79"/>
                    <a:pt x="1405" y="5"/>
                  </a:cubicBezTo>
                  <a:cubicBezTo>
                    <a:pt x="1382" y="2"/>
                    <a:pt x="1360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139;p53">
              <a:extLst>
                <a:ext uri="{FF2B5EF4-FFF2-40B4-BE49-F238E27FC236}">
                  <a16:creationId xmlns:a16="http://schemas.microsoft.com/office/drawing/2014/main" id="{BB9E1BB0-B37E-41AE-0324-B37AF18F4D99}"/>
                </a:ext>
              </a:extLst>
            </p:cNvPr>
            <p:cNvSpPr/>
            <p:nvPr/>
          </p:nvSpPr>
          <p:spPr>
            <a:xfrm>
              <a:off x="5310525" y="1973900"/>
              <a:ext cx="115550" cy="226450"/>
            </a:xfrm>
            <a:custGeom>
              <a:avLst/>
              <a:gdLst/>
              <a:ahLst/>
              <a:cxnLst/>
              <a:rect l="l" t="t" r="r" b="b"/>
              <a:pathLst>
                <a:path w="4622" h="9058" extrusionOk="0">
                  <a:moveTo>
                    <a:pt x="4326" y="0"/>
                  </a:moveTo>
                  <a:cubicBezTo>
                    <a:pt x="4141" y="0"/>
                    <a:pt x="3993" y="111"/>
                    <a:pt x="3993" y="296"/>
                  </a:cubicBezTo>
                  <a:cubicBezTo>
                    <a:pt x="3993" y="296"/>
                    <a:pt x="3993" y="333"/>
                    <a:pt x="3993" y="444"/>
                  </a:cubicBezTo>
                  <a:cubicBezTo>
                    <a:pt x="3956" y="739"/>
                    <a:pt x="3845" y="1516"/>
                    <a:pt x="3660" y="2292"/>
                  </a:cubicBezTo>
                  <a:cubicBezTo>
                    <a:pt x="3586" y="2699"/>
                    <a:pt x="3475" y="3106"/>
                    <a:pt x="3328" y="3401"/>
                  </a:cubicBezTo>
                  <a:cubicBezTo>
                    <a:pt x="3217" y="3734"/>
                    <a:pt x="3032" y="3956"/>
                    <a:pt x="2921" y="4067"/>
                  </a:cubicBezTo>
                  <a:cubicBezTo>
                    <a:pt x="2477" y="4436"/>
                    <a:pt x="1775" y="4917"/>
                    <a:pt x="1183" y="5398"/>
                  </a:cubicBezTo>
                  <a:cubicBezTo>
                    <a:pt x="888" y="5657"/>
                    <a:pt x="592" y="5915"/>
                    <a:pt x="370" y="6137"/>
                  </a:cubicBezTo>
                  <a:cubicBezTo>
                    <a:pt x="185" y="6396"/>
                    <a:pt x="0" y="6655"/>
                    <a:pt x="0" y="6987"/>
                  </a:cubicBezTo>
                  <a:cubicBezTo>
                    <a:pt x="0" y="7468"/>
                    <a:pt x="296" y="7949"/>
                    <a:pt x="814" y="8355"/>
                  </a:cubicBezTo>
                  <a:cubicBezTo>
                    <a:pt x="1331" y="8762"/>
                    <a:pt x="2071" y="9058"/>
                    <a:pt x="3069" y="9058"/>
                  </a:cubicBezTo>
                  <a:lnTo>
                    <a:pt x="3439" y="9058"/>
                  </a:lnTo>
                  <a:cubicBezTo>
                    <a:pt x="3586" y="9058"/>
                    <a:pt x="3734" y="8910"/>
                    <a:pt x="3734" y="8725"/>
                  </a:cubicBezTo>
                  <a:cubicBezTo>
                    <a:pt x="3697" y="8540"/>
                    <a:pt x="3549" y="8429"/>
                    <a:pt x="3402" y="8429"/>
                  </a:cubicBezTo>
                  <a:cubicBezTo>
                    <a:pt x="3291" y="8466"/>
                    <a:pt x="3180" y="8466"/>
                    <a:pt x="3069" y="8466"/>
                  </a:cubicBezTo>
                  <a:cubicBezTo>
                    <a:pt x="2218" y="8466"/>
                    <a:pt x="1590" y="8208"/>
                    <a:pt x="1183" y="7875"/>
                  </a:cubicBezTo>
                  <a:cubicBezTo>
                    <a:pt x="777" y="7579"/>
                    <a:pt x="592" y="7172"/>
                    <a:pt x="629" y="6987"/>
                  </a:cubicBezTo>
                  <a:cubicBezTo>
                    <a:pt x="592" y="6914"/>
                    <a:pt x="666" y="6766"/>
                    <a:pt x="851" y="6544"/>
                  </a:cubicBezTo>
                  <a:cubicBezTo>
                    <a:pt x="1109" y="6248"/>
                    <a:pt x="1553" y="5878"/>
                    <a:pt x="2034" y="5546"/>
                  </a:cubicBezTo>
                  <a:cubicBezTo>
                    <a:pt x="2477" y="5176"/>
                    <a:pt x="2958" y="4843"/>
                    <a:pt x="3328" y="4547"/>
                  </a:cubicBezTo>
                  <a:cubicBezTo>
                    <a:pt x="3623" y="4289"/>
                    <a:pt x="3808" y="3919"/>
                    <a:pt x="3956" y="3475"/>
                  </a:cubicBezTo>
                  <a:cubicBezTo>
                    <a:pt x="4437" y="2181"/>
                    <a:pt x="4585" y="370"/>
                    <a:pt x="4622" y="333"/>
                  </a:cubicBezTo>
                  <a:cubicBezTo>
                    <a:pt x="4622" y="185"/>
                    <a:pt x="4511" y="37"/>
                    <a:pt x="4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140;p53">
              <a:extLst>
                <a:ext uri="{FF2B5EF4-FFF2-40B4-BE49-F238E27FC236}">
                  <a16:creationId xmlns:a16="http://schemas.microsoft.com/office/drawing/2014/main" id="{1B4D4005-D1F8-84E1-88C2-9C33D15D987B}"/>
                </a:ext>
              </a:extLst>
            </p:cNvPr>
            <p:cNvSpPr/>
            <p:nvPr/>
          </p:nvSpPr>
          <p:spPr>
            <a:xfrm>
              <a:off x="5280025" y="2266300"/>
              <a:ext cx="187650" cy="53300"/>
            </a:xfrm>
            <a:custGeom>
              <a:avLst/>
              <a:gdLst/>
              <a:ahLst/>
              <a:cxnLst/>
              <a:rect l="l" t="t" r="r" b="b"/>
              <a:pathLst>
                <a:path w="7506" h="2132" extrusionOk="0">
                  <a:moveTo>
                    <a:pt x="330" y="0"/>
                  </a:moveTo>
                  <a:cubicBezTo>
                    <a:pt x="257" y="0"/>
                    <a:pt x="180" y="29"/>
                    <a:pt x="111" y="98"/>
                  </a:cubicBezTo>
                  <a:cubicBezTo>
                    <a:pt x="0" y="209"/>
                    <a:pt x="0" y="393"/>
                    <a:pt x="111" y="504"/>
                  </a:cubicBezTo>
                  <a:cubicBezTo>
                    <a:pt x="148" y="541"/>
                    <a:pt x="518" y="911"/>
                    <a:pt x="1183" y="1318"/>
                  </a:cubicBezTo>
                  <a:cubicBezTo>
                    <a:pt x="1886" y="1724"/>
                    <a:pt x="2884" y="2131"/>
                    <a:pt x="4141" y="2131"/>
                  </a:cubicBezTo>
                  <a:cubicBezTo>
                    <a:pt x="5065" y="2131"/>
                    <a:pt x="6137" y="1909"/>
                    <a:pt x="7283" y="1318"/>
                  </a:cubicBezTo>
                  <a:cubicBezTo>
                    <a:pt x="7431" y="1244"/>
                    <a:pt x="7505" y="1059"/>
                    <a:pt x="7431" y="911"/>
                  </a:cubicBezTo>
                  <a:cubicBezTo>
                    <a:pt x="7377" y="803"/>
                    <a:pt x="7264" y="734"/>
                    <a:pt x="7149" y="734"/>
                  </a:cubicBezTo>
                  <a:cubicBezTo>
                    <a:pt x="7107" y="734"/>
                    <a:pt x="7064" y="743"/>
                    <a:pt x="7025" y="763"/>
                  </a:cubicBezTo>
                  <a:cubicBezTo>
                    <a:pt x="5916" y="1318"/>
                    <a:pt x="4954" y="1503"/>
                    <a:pt x="4141" y="1503"/>
                  </a:cubicBezTo>
                  <a:cubicBezTo>
                    <a:pt x="3032" y="1503"/>
                    <a:pt x="2108" y="1133"/>
                    <a:pt x="1516" y="800"/>
                  </a:cubicBezTo>
                  <a:cubicBezTo>
                    <a:pt x="1183" y="615"/>
                    <a:pt x="961" y="430"/>
                    <a:pt x="814" y="319"/>
                  </a:cubicBezTo>
                  <a:cubicBezTo>
                    <a:pt x="703" y="246"/>
                    <a:pt x="666" y="172"/>
                    <a:pt x="629" y="135"/>
                  </a:cubicBezTo>
                  <a:lnTo>
                    <a:pt x="592" y="98"/>
                  </a:lnTo>
                  <a:lnTo>
                    <a:pt x="555" y="98"/>
                  </a:lnTo>
                  <a:cubicBezTo>
                    <a:pt x="495" y="38"/>
                    <a:pt x="41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141;p53">
              <a:extLst>
                <a:ext uri="{FF2B5EF4-FFF2-40B4-BE49-F238E27FC236}">
                  <a16:creationId xmlns:a16="http://schemas.microsoft.com/office/drawing/2014/main" id="{7759D68B-0602-FD35-317F-34800310A63A}"/>
                </a:ext>
              </a:extLst>
            </p:cNvPr>
            <p:cNvSpPr/>
            <p:nvPr/>
          </p:nvSpPr>
          <p:spPr>
            <a:xfrm>
              <a:off x="5198675" y="1847275"/>
              <a:ext cx="183950" cy="47850"/>
            </a:xfrm>
            <a:custGeom>
              <a:avLst/>
              <a:gdLst/>
              <a:ahLst/>
              <a:cxnLst/>
              <a:rect l="l" t="t" r="r" b="b"/>
              <a:pathLst>
                <a:path w="7358" h="1914" extrusionOk="0">
                  <a:moveTo>
                    <a:pt x="3180" y="0"/>
                  </a:moveTo>
                  <a:cubicBezTo>
                    <a:pt x="1369" y="0"/>
                    <a:pt x="186" y="850"/>
                    <a:pt x="149" y="850"/>
                  </a:cubicBezTo>
                  <a:cubicBezTo>
                    <a:pt x="38" y="961"/>
                    <a:pt x="1" y="1146"/>
                    <a:pt x="75" y="1294"/>
                  </a:cubicBezTo>
                  <a:cubicBezTo>
                    <a:pt x="140" y="1381"/>
                    <a:pt x="230" y="1416"/>
                    <a:pt x="323" y="1416"/>
                  </a:cubicBezTo>
                  <a:cubicBezTo>
                    <a:pt x="390" y="1416"/>
                    <a:pt x="457" y="1399"/>
                    <a:pt x="518" y="1368"/>
                  </a:cubicBezTo>
                  <a:cubicBezTo>
                    <a:pt x="629" y="1294"/>
                    <a:pt x="1664" y="592"/>
                    <a:pt x="3180" y="592"/>
                  </a:cubicBezTo>
                  <a:cubicBezTo>
                    <a:pt x="4215" y="592"/>
                    <a:pt x="5435" y="887"/>
                    <a:pt x="6803" y="1849"/>
                  </a:cubicBezTo>
                  <a:cubicBezTo>
                    <a:pt x="6862" y="1892"/>
                    <a:pt x="6926" y="1913"/>
                    <a:pt x="6989" y="1913"/>
                  </a:cubicBezTo>
                  <a:cubicBezTo>
                    <a:pt x="7086" y="1913"/>
                    <a:pt x="7180" y="1864"/>
                    <a:pt x="7247" y="1775"/>
                  </a:cubicBezTo>
                  <a:cubicBezTo>
                    <a:pt x="7358" y="1627"/>
                    <a:pt x="7321" y="1442"/>
                    <a:pt x="7173" y="1331"/>
                  </a:cubicBezTo>
                  <a:cubicBezTo>
                    <a:pt x="5694" y="333"/>
                    <a:pt x="4326" y="0"/>
                    <a:pt x="3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142;p53">
              <a:extLst>
                <a:ext uri="{FF2B5EF4-FFF2-40B4-BE49-F238E27FC236}">
                  <a16:creationId xmlns:a16="http://schemas.microsoft.com/office/drawing/2014/main" id="{2EAD5D17-7C2F-0169-84DB-2EE5D8B4C604}"/>
                </a:ext>
              </a:extLst>
            </p:cNvPr>
            <p:cNvSpPr/>
            <p:nvPr/>
          </p:nvSpPr>
          <p:spPr>
            <a:xfrm>
              <a:off x="5505550" y="1911950"/>
              <a:ext cx="212600" cy="70275"/>
            </a:xfrm>
            <a:custGeom>
              <a:avLst/>
              <a:gdLst/>
              <a:ahLst/>
              <a:cxnLst/>
              <a:rect l="l" t="t" r="r" b="b"/>
              <a:pathLst>
                <a:path w="8504" h="2811" extrusionOk="0">
                  <a:moveTo>
                    <a:pt x="3290" y="1"/>
                  </a:moveTo>
                  <a:cubicBezTo>
                    <a:pt x="1479" y="1"/>
                    <a:pt x="222" y="740"/>
                    <a:pt x="185" y="740"/>
                  </a:cubicBezTo>
                  <a:cubicBezTo>
                    <a:pt x="37" y="851"/>
                    <a:pt x="0" y="1036"/>
                    <a:pt x="74" y="1184"/>
                  </a:cubicBezTo>
                  <a:cubicBezTo>
                    <a:pt x="123" y="1283"/>
                    <a:pt x="238" y="1332"/>
                    <a:pt x="342" y="1332"/>
                  </a:cubicBezTo>
                  <a:cubicBezTo>
                    <a:pt x="394" y="1332"/>
                    <a:pt x="444" y="1320"/>
                    <a:pt x="481" y="1295"/>
                  </a:cubicBezTo>
                  <a:lnTo>
                    <a:pt x="518" y="1295"/>
                  </a:lnTo>
                  <a:cubicBezTo>
                    <a:pt x="629" y="1221"/>
                    <a:pt x="1738" y="592"/>
                    <a:pt x="3290" y="592"/>
                  </a:cubicBezTo>
                  <a:cubicBezTo>
                    <a:pt x="4621" y="629"/>
                    <a:pt x="6285" y="1036"/>
                    <a:pt x="7949" y="2700"/>
                  </a:cubicBezTo>
                  <a:cubicBezTo>
                    <a:pt x="8023" y="2774"/>
                    <a:pt x="8106" y="2811"/>
                    <a:pt x="8184" y="2811"/>
                  </a:cubicBezTo>
                  <a:cubicBezTo>
                    <a:pt x="8263" y="2811"/>
                    <a:pt x="8337" y="2774"/>
                    <a:pt x="8392" y="2700"/>
                  </a:cubicBezTo>
                  <a:cubicBezTo>
                    <a:pt x="8503" y="2589"/>
                    <a:pt x="8503" y="2404"/>
                    <a:pt x="8392" y="2293"/>
                  </a:cubicBezTo>
                  <a:cubicBezTo>
                    <a:pt x="6618" y="519"/>
                    <a:pt x="4769" y="1"/>
                    <a:pt x="3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143;p53">
              <a:extLst>
                <a:ext uri="{FF2B5EF4-FFF2-40B4-BE49-F238E27FC236}">
                  <a16:creationId xmlns:a16="http://schemas.microsoft.com/office/drawing/2014/main" id="{7CE043CB-2502-CE61-17EE-6C0D3CBD48D0}"/>
                </a:ext>
              </a:extLst>
            </p:cNvPr>
            <p:cNvSpPr/>
            <p:nvPr/>
          </p:nvSpPr>
          <p:spPr>
            <a:xfrm>
              <a:off x="5480575" y="1777950"/>
              <a:ext cx="517625" cy="1736725"/>
            </a:xfrm>
            <a:custGeom>
              <a:avLst/>
              <a:gdLst/>
              <a:ahLst/>
              <a:cxnLst/>
              <a:rect l="l" t="t" r="r" b="b"/>
              <a:pathLst>
                <a:path w="20705" h="69469" extrusionOk="0">
                  <a:moveTo>
                    <a:pt x="20704" y="0"/>
                  </a:moveTo>
                  <a:lnTo>
                    <a:pt x="14900" y="1849"/>
                  </a:lnTo>
                  <a:cubicBezTo>
                    <a:pt x="14900" y="1849"/>
                    <a:pt x="7247" y="25251"/>
                    <a:pt x="4363" y="37858"/>
                  </a:cubicBezTo>
                  <a:cubicBezTo>
                    <a:pt x="1480" y="50465"/>
                    <a:pt x="1" y="64181"/>
                    <a:pt x="223" y="68100"/>
                  </a:cubicBezTo>
                  <a:lnTo>
                    <a:pt x="3587" y="69468"/>
                  </a:lnTo>
                  <a:cubicBezTo>
                    <a:pt x="6508" y="64144"/>
                    <a:pt x="14345" y="44550"/>
                    <a:pt x="16157" y="33718"/>
                  </a:cubicBezTo>
                  <a:cubicBezTo>
                    <a:pt x="18006" y="22552"/>
                    <a:pt x="20704" y="4363"/>
                    <a:pt x="20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144;p53">
              <a:extLst>
                <a:ext uri="{FF2B5EF4-FFF2-40B4-BE49-F238E27FC236}">
                  <a16:creationId xmlns:a16="http://schemas.microsoft.com/office/drawing/2014/main" id="{0506E2B0-9110-8B0A-31A9-FA02A1AE81C5}"/>
                </a:ext>
              </a:extLst>
            </p:cNvPr>
            <p:cNvSpPr/>
            <p:nvPr/>
          </p:nvSpPr>
          <p:spPr>
            <a:xfrm>
              <a:off x="5570225" y="3154175"/>
              <a:ext cx="155325" cy="360500"/>
            </a:xfrm>
            <a:custGeom>
              <a:avLst/>
              <a:gdLst/>
              <a:ahLst/>
              <a:cxnLst/>
              <a:rect l="l" t="t" r="r" b="b"/>
              <a:pathLst>
                <a:path w="6213" h="14420" extrusionOk="0">
                  <a:moveTo>
                    <a:pt x="1" y="14419"/>
                  </a:moveTo>
                  <a:lnTo>
                    <a:pt x="1" y="14419"/>
                  </a:lnTo>
                  <a:cubicBezTo>
                    <a:pt x="1369" y="11942"/>
                    <a:pt x="3809" y="6360"/>
                    <a:pt x="6212" y="1"/>
                  </a:cubicBezTo>
                  <a:lnTo>
                    <a:pt x="6212" y="1"/>
                  </a:lnTo>
                  <a:cubicBezTo>
                    <a:pt x="3809" y="6360"/>
                    <a:pt x="1369" y="11942"/>
                    <a:pt x="1" y="14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145;p53">
              <a:extLst>
                <a:ext uri="{FF2B5EF4-FFF2-40B4-BE49-F238E27FC236}">
                  <a16:creationId xmlns:a16="http://schemas.microsoft.com/office/drawing/2014/main" id="{8A8B4F62-F328-B400-C192-8B416ACF100A}"/>
                </a:ext>
              </a:extLst>
            </p:cNvPr>
            <p:cNvSpPr/>
            <p:nvPr/>
          </p:nvSpPr>
          <p:spPr>
            <a:xfrm>
              <a:off x="5491675" y="2504425"/>
              <a:ext cx="281925" cy="1010250"/>
            </a:xfrm>
            <a:custGeom>
              <a:avLst/>
              <a:gdLst/>
              <a:ahLst/>
              <a:cxnLst/>
              <a:rect l="l" t="t" r="r" b="b"/>
              <a:pathLst>
                <a:path w="11277" h="40410" extrusionOk="0">
                  <a:moveTo>
                    <a:pt x="11277" y="0"/>
                  </a:moveTo>
                  <a:lnTo>
                    <a:pt x="2995" y="33422"/>
                  </a:lnTo>
                  <a:lnTo>
                    <a:pt x="7210" y="6840"/>
                  </a:lnTo>
                  <a:lnTo>
                    <a:pt x="185" y="33200"/>
                  </a:lnTo>
                  <a:cubicBezTo>
                    <a:pt x="0" y="35603"/>
                    <a:pt x="37" y="37562"/>
                    <a:pt x="0" y="39152"/>
                  </a:cubicBezTo>
                  <a:lnTo>
                    <a:pt x="3143" y="40409"/>
                  </a:lnTo>
                  <a:cubicBezTo>
                    <a:pt x="4511" y="37932"/>
                    <a:pt x="6951" y="32350"/>
                    <a:pt x="9354" y="25991"/>
                  </a:cubicBezTo>
                  <a:cubicBezTo>
                    <a:pt x="9428" y="25732"/>
                    <a:pt x="9539" y="25473"/>
                    <a:pt x="9613" y="25177"/>
                  </a:cubicBezTo>
                  <a:lnTo>
                    <a:pt x="9613" y="25177"/>
                  </a:lnTo>
                  <a:lnTo>
                    <a:pt x="6951" y="29133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146;p53">
              <a:extLst>
                <a:ext uri="{FF2B5EF4-FFF2-40B4-BE49-F238E27FC236}">
                  <a16:creationId xmlns:a16="http://schemas.microsoft.com/office/drawing/2014/main" id="{9A6F7519-8474-3051-3A96-60C3B5D6CBDF}"/>
                </a:ext>
              </a:extLst>
            </p:cNvPr>
            <p:cNvSpPr/>
            <p:nvPr/>
          </p:nvSpPr>
          <p:spPr>
            <a:xfrm>
              <a:off x="5477800" y="1770550"/>
              <a:ext cx="527800" cy="1752225"/>
            </a:xfrm>
            <a:custGeom>
              <a:avLst/>
              <a:gdLst/>
              <a:ahLst/>
              <a:cxnLst/>
              <a:rect l="l" t="t" r="r" b="b"/>
              <a:pathLst>
                <a:path w="21112" h="70089" extrusionOk="0">
                  <a:moveTo>
                    <a:pt x="20815" y="0"/>
                  </a:moveTo>
                  <a:cubicBezTo>
                    <a:pt x="20667" y="0"/>
                    <a:pt x="20520" y="111"/>
                    <a:pt x="20520" y="296"/>
                  </a:cubicBezTo>
                  <a:cubicBezTo>
                    <a:pt x="20520" y="2441"/>
                    <a:pt x="19854" y="8060"/>
                    <a:pt x="18930" y="14567"/>
                  </a:cubicBezTo>
                  <a:cubicBezTo>
                    <a:pt x="18043" y="21037"/>
                    <a:pt x="16896" y="28394"/>
                    <a:pt x="15972" y="33977"/>
                  </a:cubicBezTo>
                  <a:cubicBezTo>
                    <a:pt x="15085" y="39337"/>
                    <a:pt x="12645" y="46953"/>
                    <a:pt x="10131" y="53867"/>
                  </a:cubicBezTo>
                  <a:cubicBezTo>
                    <a:pt x="7648" y="60597"/>
                    <a:pt x="5024" y="66662"/>
                    <a:pt x="3557" y="69400"/>
                  </a:cubicBezTo>
                  <a:lnTo>
                    <a:pt x="3557" y="69400"/>
                  </a:lnTo>
                  <a:lnTo>
                    <a:pt x="622" y="68175"/>
                  </a:lnTo>
                  <a:lnTo>
                    <a:pt x="622" y="68175"/>
                  </a:lnTo>
                  <a:cubicBezTo>
                    <a:pt x="611" y="67985"/>
                    <a:pt x="592" y="67784"/>
                    <a:pt x="592" y="67546"/>
                  </a:cubicBezTo>
                  <a:cubicBezTo>
                    <a:pt x="592" y="62814"/>
                    <a:pt x="2071" y="50022"/>
                    <a:pt x="4770" y="38228"/>
                  </a:cubicBezTo>
                  <a:cubicBezTo>
                    <a:pt x="6212" y="31943"/>
                    <a:pt x="8874" y="22922"/>
                    <a:pt x="11129" y="15528"/>
                  </a:cubicBezTo>
                  <a:cubicBezTo>
                    <a:pt x="12275" y="11794"/>
                    <a:pt x="13310" y="8504"/>
                    <a:pt x="14087" y="6101"/>
                  </a:cubicBezTo>
                  <a:cubicBezTo>
                    <a:pt x="14456" y="4918"/>
                    <a:pt x="14789" y="3956"/>
                    <a:pt x="14974" y="3291"/>
                  </a:cubicBezTo>
                  <a:cubicBezTo>
                    <a:pt x="15196" y="2625"/>
                    <a:pt x="15307" y="2256"/>
                    <a:pt x="15307" y="2256"/>
                  </a:cubicBezTo>
                  <a:cubicBezTo>
                    <a:pt x="15381" y="2108"/>
                    <a:pt x="15270" y="1923"/>
                    <a:pt x="15122" y="1849"/>
                  </a:cubicBezTo>
                  <a:cubicBezTo>
                    <a:pt x="15097" y="1843"/>
                    <a:pt x="15072" y="1840"/>
                    <a:pt x="15046" y="1840"/>
                  </a:cubicBezTo>
                  <a:cubicBezTo>
                    <a:pt x="14917" y="1840"/>
                    <a:pt x="14783" y="1917"/>
                    <a:pt x="14752" y="2071"/>
                  </a:cubicBezTo>
                  <a:cubicBezTo>
                    <a:pt x="14715" y="2071"/>
                    <a:pt x="7062" y="25436"/>
                    <a:pt x="4179" y="38080"/>
                  </a:cubicBezTo>
                  <a:cubicBezTo>
                    <a:pt x="1443" y="49948"/>
                    <a:pt x="1" y="62740"/>
                    <a:pt x="1" y="67546"/>
                  </a:cubicBezTo>
                  <a:cubicBezTo>
                    <a:pt x="1" y="67879"/>
                    <a:pt x="1" y="68174"/>
                    <a:pt x="1" y="68433"/>
                  </a:cubicBezTo>
                  <a:cubicBezTo>
                    <a:pt x="1" y="68544"/>
                    <a:pt x="75" y="68655"/>
                    <a:pt x="186" y="68692"/>
                  </a:cubicBezTo>
                  <a:lnTo>
                    <a:pt x="3587" y="70060"/>
                  </a:lnTo>
                  <a:cubicBezTo>
                    <a:pt x="3627" y="70080"/>
                    <a:pt x="3666" y="70089"/>
                    <a:pt x="3705" y="70089"/>
                  </a:cubicBezTo>
                  <a:cubicBezTo>
                    <a:pt x="3809" y="70089"/>
                    <a:pt x="3903" y="70020"/>
                    <a:pt x="3957" y="69912"/>
                  </a:cubicBezTo>
                  <a:cubicBezTo>
                    <a:pt x="5436" y="67250"/>
                    <a:pt x="8134" y="61002"/>
                    <a:pt x="10685" y="54089"/>
                  </a:cubicBezTo>
                  <a:cubicBezTo>
                    <a:pt x="13236" y="47138"/>
                    <a:pt x="15676" y="39522"/>
                    <a:pt x="16564" y="34087"/>
                  </a:cubicBezTo>
                  <a:cubicBezTo>
                    <a:pt x="17488" y="28468"/>
                    <a:pt x="18634" y="21148"/>
                    <a:pt x="19558" y="14641"/>
                  </a:cubicBezTo>
                  <a:cubicBezTo>
                    <a:pt x="20446" y="8134"/>
                    <a:pt x="21111" y="2514"/>
                    <a:pt x="21111" y="296"/>
                  </a:cubicBezTo>
                  <a:cubicBezTo>
                    <a:pt x="21111" y="111"/>
                    <a:pt x="21000" y="0"/>
                    <a:pt x="20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147;p53">
              <a:extLst>
                <a:ext uri="{FF2B5EF4-FFF2-40B4-BE49-F238E27FC236}">
                  <a16:creationId xmlns:a16="http://schemas.microsoft.com/office/drawing/2014/main" id="{C7C112F2-3549-E287-076E-C98FDE518329}"/>
                </a:ext>
              </a:extLst>
            </p:cNvPr>
            <p:cNvSpPr/>
            <p:nvPr/>
          </p:nvSpPr>
          <p:spPr>
            <a:xfrm>
              <a:off x="4780000" y="1493275"/>
              <a:ext cx="375275" cy="1811575"/>
            </a:xfrm>
            <a:custGeom>
              <a:avLst/>
              <a:gdLst/>
              <a:ahLst/>
              <a:cxnLst/>
              <a:rect l="l" t="t" r="r" b="b"/>
              <a:pathLst>
                <a:path w="15011" h="72463" extrusionOk="0">
                  <a:moveTo>
                    <a:pt x="11498" y="0"/>
                  </a:moveTo>
                  <a:cubicBezTo>
                    <a:pt x="11498" y="0"/>
                    <a:pt x="6322" y="17192"/>
                    <a:pt x="2403" y="32276"/>
                  </a:cubicBezTo>
                  <a:cubicBezTo>
                    <a:pt x="0" y="41481"/>
                    <a:pt x="2625" y="58784"/>
                    <a:pt x="5546" y="70208"/>
                  </a:cubicBezTo>
                  <a:lnTo>
                    <a:pt x="11202" y="72463"/>
                  </a:lnTo>
                  <a:cubicBezTo>
                    <a:pt x="11720" y="56935"/>
                    <a:pt x="11202" y="27137"/>
                    <a:pt x="12126" y="23588"/>
                  </a:cubicBezTo>
                  <a:cubicBezTo>
                    <a:pt x="13347" y="18818"/>
                    <a:pt x="15010" y="2071"/>
                    <a:pt x="15010" y="2071"/>
                  </a:cubicBezTo>
                  <a:lnTo>
                    <a:pt x="11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148;p53">
              <a:extLst>
                <a:ext uri="{FF2B5EF4-FFF2-40B4-BE49-F238E27FC236}">
                  <a16:creationId xmlns:a16="http://schemas.microsoft.com/office/drawing/2014/main" id="{4E125FA0-6D53-326E-3599-CC6FCE2950CC}"/>
                </a:ext>
              </a:extLst>
            </p:cNvPr>
            <p:cNvSpPr/>
            <p:nvPr/>
          </p:nvSpPr>
          <p:spPr>
            <a:xfrm>
              <a:off x="4828050" y="2405525"/>
              <a:ext cx="238500" cy="899325"/>
            </a:xfrm>
            <a:custGeom>
              <a:avLst/>
              <a:gdLst/>
              <a:ahLst/>
              <a:cxnLst/>
              <a:rect l="l" t="t" r="r" b="b"/>
              <a:pathLst>
                <a:path w="9540" h="35973" extrusionOk="0">
                  <a:moveTo>
                    <a:pt x="8023" y="0"/>
                  </a:moveTo>
                  <a:lnTo>
                    <a:pt x="6692" y="26804"/>
                  </a:lnTo>
                  <a:lnTo>
                    <a:pt x="3735" y="2958"/>
                  </a:lnTo>
                  <a:lnTo>
                    <a:pt x="3735" y="26471"/>
                  </a:lnTo>
                  <a:lnTo>
                    <a:pt x="1" y="13014"/>
                  </a:lnTo>
                  <a:lnTo>
                    <a:pt x="1" y="13014"/>
                  </a:lnTo>
                  <a:cubicBezTo>
                    <a:pt x="666" y="19595"/>
                    <a:pt x="1997" y="26508"/>
                    <a:pt x="3402" y="32830"/>
                  </a:cubicBezTo>
                  <a:cubicBezTo>
                    <a:pt x="3476" y="33126"/>
                    <a:pt x="3513" y="33385"/>
                    <a:pt x="3587" y="33644"/>
                  </a:cubicBezTo>
                  <a:lnTo>
                    <a:pt x="7654" y="35344"/>
                  </a:lnTo>
                  <a:lnTo>
                    <a:pt x="9280" y="35973"/>
                  </a:lnTo>
                  <a:cubicBezTo>
                    <a:pt x="9428" y="31758"/>
                    <a:pt x="9502" y="26434"/>
                    <a:pt x="9539" y="20889"/>
                  </a:cubicBezTo>
                  <a:lnTo>
                    <a:pt x="8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149;p53">
              <a:extLst>
                <a:ext uri="{FF2B5EF4-FFF2-40B4-BE49-F238E27FC236}">
                  <a16:creationId xmlns:a16="http://schemas.microsoft.com/office/drawing/2014/main" id="{AEF5C478-78AB-BBA6-5402-632A54EB60D9}"/>
                </a:ext>
              </a:extLst>
            </p:cNvPr>
            <p:cNvSpPr/>
            <p:nvPr/>
          </p:nvSpPr>
          <p:spPr>
            <a:xfrm>
              <a:off x="4808650" y="1485650"/>
              <a:ext cx="354925" cy="1827200"/>
            </a:xfrm>
            <a:custGeom>
              <a:avLst/>
              <a:gdLst/>
              <a:ahLst/>
              <a:cxnLst/>
              <a:rect l="l" t="t" r="r" b="b"/>
              <a:pathLst>
                <a:path w="14197" h="73088" extrusionOk="0">
                  <a:moveTo>
                    <a:pt x="10350" y="0"/>
                  </a:moveTo>
                  <a:cubicBezTo>
                    <a:pt x="10221" y="0"/>
                    <a:pt x="10087" y="77"/>
                    <a:pt x="10056" y="231"/>
                  </a:cubicBezTo>
                  <a:cubicBezTo>
                    <a:pt x="10056" y="231"/>
                    <a:pt x="4880" y="17386"/>
                    <a:pt x="961" y="32507"/>
                  </a:cubicBezTo>
                  <a:cubicBezTo>
                    <a:pt x="296" y="35058"/>
                    <a:pt x="0" y="38200"/>
                    <a:pt x="0" y="41675"/>
                  </a:cubicBezTo>
                  <a:cubicBezTo>
                    <a:pt x="0" y="50844"/>
                    <a:pt x="1960" y="62268"/>
                    <a:pt x="4104" y="70587"/>
                  </a:cubicBezTo>
                  <a:cubicBezTo>
                    <a:pt x="4104" y="70660"/>
                    <a:pt x="4178" y="70734"/>
                    <a:pt x="4289" y="70771"/>
                  </a:cubicBezTo>
                  <a:lnTo>
                    <a:pt x="9945" y="73064"/>
                  </a:lnTo>
                  <a:cubicBezTo>
                    <a:pt x="9991" y="73079"/>
                    <a:pt x="10037" y="73088"/>
                    <a:pt x="10081" y="73088"/>
                  </a:cubicBezTo>
                  <a:cubicBezTo>
                    <a:pt x="10142" y="73088"/>
                    <a:pt x="10198" y="73070"/>
                    <a:pt x="10241" y="73027"/>
                  </a:cubicBezTo>
                  <a:cubicBezTo>
                    <a:pt x="10315" y="72990"/>
                    <a:pt x="10389" y="72879"/>
                    <a:pt x="10389" y="72805"/>
                  </a:cubicBezTo>
                  <a:cubicBezTo>
                    <a:pt x="10648" y="65004"/>
                    <a:pt x="10611" y="53691"/>
                    <a:pt x="10685" y="43857"/>
                  </a:cubicBezTo>
                  <a:cubicBezTo>
                    <a:pt x="10685" y="38940"/>
                    <a:pt x="10722" y="34392"/>
                    <a:pt x="10833" y="30843"/>
                  </a:cubicBezTo>
                  <a:cubicBezTo>
                    <a:pt x="10870" y="29105"/>
                    <a:pt x="10907" y="27590"/>
                    <a:pt x="10980" y="26407"/>
                  </a:cubicBezTo>
                  <a:cubicBezTo>
                    <a:pt x="11054" y="25223"/>
                    <a:pt x="11165" y="24373"/>
                    <a:pt x="11276" y="23966"/>
                  </a:cubicBezTo>
                  <a:cubicBezTo>
                    <a:pt x="11905" y="21563"/>
                    <a:pt x="12607" y="16203"/>
                    <a:pt x="13199" y="11396"/>
                  </a:cubicBezTo>
                  <a:cubicBezTo>
                    <a:pt x="13753" y="6590"/>
                    <a:pt x="14160" y="2413"/>
                    <a:pt x="14160" y="2413"/>
                  </a:cubicBezTo>
                  <a:cubicBezTo>
                    <a:pt x="14197" y="2228"/>
                    <a:pt x="14049" y="2080"/>
                    <a:pt x="13901" y="2080"/>
                  </a:cubicBezTo>
                  <a:cubicBezTo>
                    <a:pt x="13882" y="2076"/>
                    <a:pt x="13863" y="2074"/>
                    <a:pt x="13844" y="2074"/>
                  </a:cubicBezTo>
                  <a:cubicBezTo>
                    <a:pt x="13687" y="2074"/>
                    <a:pt x="13568" y="2206"/>
                    <a:pt x="13568" y="2339"/>
                  </a:cubicBezTo>
                  <a:cubicBezTo>
                    <a:pt x="13568" y="2339"/>
                    <a:pt x="13458" y="3411"/>
                    <a:pt x="13273" y="5037"/>
                  </a:cubicBezTo>
                  <a:cubicBezTo>
                    <a:pt x="13014" y="7515"/>
                    <a:pt x="12607" y="11323"/>
                    <a:pt x="12127" y="14946"/>
                  </a:cubicBezTo>
                  <a:cubicBezTo>
                    <a:pt x="11646" y="18606"/>
                    <a:pt x="11128" y="22081"/>
                    <a:pt x="10685" y="23819"/>
                  </a:cubicBezTo>
                  <a:cubicBezTo>
                    <a:pt x="10537" y="24299"/>
                    <a:pt x="10463" y="25150"/>
                    <a:pt x="10389" y="26370"/>
                  </a:cubicBezTo>
                  <a:cubicBezTo>
                    <a:pt x="9840" y="34600"/>
                    <a:pt x="10196" y="58686"/>
                    <a:pt x="9774" y="72336"/>
                  </a:cubicBezTo>
                  <a:lnTo>
                    <a:pt x="9774" y="72336"/>
                  </a:lnTo>
                  <a:lnTo>
                    <a:pt x="4654" y="70275"/>
                  </a:lnTo>
                  <a:lnTo>
                    <a:pt x="4654" y="70275"/>
                  </a:lnTo>
                  <a:cubicBezTo>
                    <a:pt x="2562" y="62007"/>
                    <a:pt x="629" y="50710"/>
                    <a:pt x="629" y="41675"/>
                  </a:cubicBezTo>
                  <a:cubicBezTo>
                    <a:pt x="629" y="38237"/>
                    <a:pt x="888" y="35132"/>
                    <a:pt x="1553" y="32655"/>
                  </a:cubicBezTo>
                  <a:cubicBezTo>
                    <a:pt x="3512" y="25113"/>
                    <a:pt x="5768" y="17053"/>
                    <a:pt x="7579" y="10879"/>
                  </a:cubicBezTo>
                  <a:cubicBezTo>
                    <a:pt x="8466" y="7773"/>
                    <a:pt x="9243" y="5148"/>
                    <a:pt x="9760" y="3337"/>
                  </a:cubicBezTo>
                  <a:cubicBezTo>
                    <a:pt x="10056" y="2413"/>
                    <a:pt x="10278" y="1673"/>
                    <a:pt x="10426" y="1156"/>
                  </a:cubicBezTo>
                  <a:cubicBezTo>
                    <a:pt x="10574" y="675"/>
                    <a:pt x="10648" y="416"/>
                    <a:pt x="10648" y="416"/>
                  </a:cubicBezTo>
                  <a:cubicBezTo>
                    <a:pt x="10685" y="231"/>
                    <a:pt x="10611" y="83"/>
                    <a:pt x="10426" y="9"/>
                  </a:cubicBezTo>
                  <a:cubicBezTo>
                    <a:pt x="10401" y="3"/>
                    <a:pt x="10376" y="0"/>
                    <a:pt x="10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7" name="Google Shape;3150;p53">
            <a:extLst>
              <a:ext uri="{FF2B5EF4-FFF2-40B4-BE49-F238E27FC236}">
                <a16:creationId xmlns:a16="http://schemas.microsoft.com/office/drawing/2014/main" id="{418A6E39-0025-AB5A-D8B7-4912959677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0853" y="746167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Sadia Charoo</a:t>
            </a:r>
            <a:endParaRPr dirty="0"/>
          </a:p>
        </p:txBody>
      </p:sp>
      <p:sp>
        <p:nvSpPr>
          <p:cNvPr id="3249" name="Google Shape;3152;p53">
            <a:extLst>
              <a:ext uri="{FF2B5EF4-FFF2-40B4-BE49-F238E27FC236}">
                <a16:creationId xmlns:a16="http://schemas.microsoft.com/office/drawing/2014/main" id="{65646103-BFC9-EBE2-CC39-5E4290D708F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00853" y="2020364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Annuj Kamalesan</a:t>
            </a:r>
            <a:endParaRPr dirty="0"/>
          </a:p>
        </p:txBody>
      </p:sp>
      <p:sp>
        <p:nvSpPr>
          <p:cNvPr id="3250" name="Google Shape;3153;p53">
            <a:extLst>
              <a:ext uri="{FF2B5EF4-FFF2-40B4-BE49-F238E27FC236}">
                <a16:creationId xmlns:a16="http://schemas.microsoft.com/office/drawing/2014/main" id="{F4B84814-1DFF-5F1C-E0F0-2A459D7DEA1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00853" y="2320867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team should have split the work in an agile format with everyone having a hand in each phase. In addition, those who took the lead should also ensure that the team is being updated during internal meetings.</a:t>
            </a:r>
            <a:endParaRPr sz="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252" name="Google Shape;3155;p53">
            <a:extLst>
              <a:ext uri="{FF2B5EF4-FFF2-40B4-BE49-F238E27FC236}">
                <a16:creationId xmlns:a16="http://schemas.microsoft.com/office/drawing/2014/main" id="{D74654C2-7C86-DB29-B860-E8BF9B698F9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00853" y="3600205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team should have recognized this issue when they stopped having internal meetings due to a lack of time. If the team is meeting with the client more than meeting internally there is an issue.</a:t>
            </a:r>
            <a:endParaRPr sz="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255" name="Google Shape;3153;p53">
            <a:extLst>
              <a:ext uri="{FF2B5EF4-FFF2-40B4-BE49-F238E27FC236}">
                <a16:creationId xmlns:a16="http://schemas.microsoft.com/office/drawing/2014/main" id="{59034A11-40CE-3F87-9EB8-FAE0FDD61FAE}"/>
              </a:ext>
            </a:extLst>
          </p:cNvPr>
          <p:cNvSpPr txBox="1">
            <a:spLocks/>
          </p:cNvSpPr>
          <p:nvPr/>
        </p:nvSpPr>
        <p:spPr>
          <a:xfrm>
            <a:off x="284285" y="108850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US" sz="900" dirty="0"/>
              <a:t>If work is started before the end product is finalized and misunderstandings arise ensure to halt work to clarify these misunderstandings.</a:t>
            </a:r>
          </a:p>
        </p:txBody>
      </p:sp>
      <p:sp>
        <p:nvSpPr>
          <p:cNvPr id="3256" name="Google Shape;3009;p53">
            <a:extLst>
              <a:ext uri="{FF2B5EF4-FFF2-40B4-BE49-F238E27FC236}">
                <a16:creationId xmlns:a16="http://schemas.microsoft.com/office/drawing/2014/main" id="{4EE7A923-3E7F-1773-D00E-F4B22E41DFA2}"/>
              </a:ext>
            </a:extLst>
          </p:cNvPr>
          <p:cNvSpPr/>
          <p:nvPr/>
        </p:nvSpPr>
        <p:spPr>
          <a:xfrm>
            <a:off x="6630086" y="1279152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010;p53">
            <a:extLst>
              <a:ext uri="{FF2B5EF4-FFF2-40B4-BE49-F238E27FC236}">
                <a16:creationId xmlns:a16="http://schemas.microsoft.com/office/drawing/2014/main" id="{5FD5916B-C1F6-1731-E968-94D9745627E4}"/>
              </a:ext>
            </a:extLst>
          </p:cNvPr>
          <p:cNvSpPr/>
          <p:nvPr/>
        </p:nvSpPr>
        <p:spPr>
          <a:xfrm>
            <a:off x="6630086" y="2553820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3011;p53">
            <a:extLst>
              <a:ext uri="{FF2B5EF4-FFF2-40B4-BE49-F238E27FC236}">
                <a16:creationId xmlns:a16="http://schemas.microsoft.com/office/drawing/2014/main" id="{ACF754A3-03B5-950F-5383-7A5F36E68271}"/>
              </a:ext>
            </a:extLst>
          </p:cNvPr>
          <p:cNvSpPr/>
          <p:nvPr/>
        </p:nvSpPr>
        <p:spPr>
          <a:xfrm>
            <a:off x="6630086" y="3831851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3150;p53">
            <a:extLst>
              <a:ext uri="{FF2B5EF4-FFF2-40B4-BE49-F238E27FC236}">
                <a16:creationId xmlns:a16="http://schemas.microsoft.com/office/drawing/2014/main" id="{EA145894-1ED7-91BE-E946-F0888E2D3D77}"/>
              </a:ext>
            </a:extLst>
          </p:cNvPr>
          <p:cNvSpPr txBox="1">
            <a:spLocks/>
          </p:cNvSpPr>
          <p:nvPr/>
        </p:nvSpPr>
        <p:spPr>
          <a:xfrm>
            <a:off x="6854736" y="127440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l"/>
            <a:r>
              <a:rPr lang="en-CA" dirty="0" err="1"/>
              <a:t>Supragya</a:t>
            </a:r>
            <a:r>
              <a:rPr lang="en-CA" dirty="0"/>
              <a:t> Bajpai</a:t>
            </a:r>
          </a:p>
        </p:txBody>
      </p:sp>
      <p:sp>
        <p:nvSpPr>
          <p:cNvPr id="3260" name="Google Shape;3152;p53">
            <a:extLst>
              <a:ext uri="{FF2B5EF4-FFF2-40B4-BE49-F238E27FC236}">
                <a16:creationId xmlns:a16="http://schemas.microsoft.com/office/drawing/2014/main" id="{9AE6204F-5713-A189-E543-D2C2403250B5}"/>
              </a:ext>
            </a:extLst>
          </p:cNvPr>
          <p:cNvSpPr txBox="1">
            <a:spLocks/>
          </p:cNvSpPr>
          <p:nvPr/>
        </p:nvSpPr>
        <p:spPr>
          <a:xfrm>
            <a:off x="6854736" y="2548603"/>
            <a:ext cx="22892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l"/>
            <a:r>
              <a:rPr lang="en-CA" dirty="0"/>
              <a:t>Sreekanth </a:t>
            </a:r>
            <a:r>
              <a:rPr lang="en-CA" dirty="0" err="1"/>
              <a:t>Potlabathini</a:t>
            </a:r>
            <a:endParaRPr lang="en-CA" dirty="0"/>
          </a:p>
        </p:txBody>
      </p:sp>
      <p:sp>
        <p:nvSpPr>
          <p:cNvPr id="3261" name="Google Shape;3153;p53">
            <a:extLst>
              <a:ext uri="{FF2B5EF4-FFF2-40B4-BE49-F238E27FC236}">
                <a16:creationId xmlns:a16="http://schemas.microsoft.com/office/drawing/2014/main" id="{D03FBA63-387D-1F8B-8593-7F48B7F25F4B}"/>
              </a:ext>
            </a:extLst>
          </p:cNvPr>
          <p:cNvSpPr txBox="1">
            <a:spLocks/>
          </p:cNvSpPr>
          <p:nvPr/>
        </p:nvSpPr>
        <p:spPr>
          <a:xfrm>
            <a:off x="6854736" y="284910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US" sz="800" dirty="0"/>
              <a:t>Ensure that accurate data collection on both ends of the recommendation system can be obtained. Request the client to aid with the data collection process once the task of creating a recommender system was agreed upon.</a:t>
            </a:r>
          </a:p>
        </p:txBody>
      </p:sp>
      <p:sp>
        <p:nvSpPr>
          <p:cNvPr id="3263" name="Google Shape;3155;p53">
            <a:extLst>
              <a:ext uri="{FF2B5EF4-FFF2-40B4-BE49-F238E27FC236}">
                <a16:creationId xmlns:a16="http://schemas.microsoft.com/office/drawing/2014/main" id="{8590C7F8-C9BC-B3F4-1FB8-252EE0C82A2B}"/>
              </a:ext>
            </a:extLst>
          </p:cNvPr>
          <p:cNvSpPr txBox="1">
            <a:spLocks/>
          </p:cNvSpPr>
          <p:nvPr/>
        </p:nvSpPr>
        <p:spPr>
          <a:xfrm>
            <a:off x="6854736" y="4240040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US" dirty="0"/>
              <a:t>Communication is key!!!</a:t>
            </a:r>
          </a:p>
        </p:txBody>
      </p:sp>
      <p:sp>
        <p:nvSpPr>
          <p:cNvPr id="3264" name="Google Shape;3153;p53">
            <a:extLst>
              <a:ext uri="{FF2B5EF4-FFF2-40B4-BE49-F238E27FC236}">
                <a16:creationId xmlns:a16="http://schemas.microsoft.com/office/drawing/2014/main" id="{2994AE6A-9B52-C247-BA01-9AFFC7E2FC6C}"/>
              </a:ext>
            </a:extLst>
          </p:cNvPr>
          <p:cNvSpPr txBox="1">
            <a:spLocks/>
          </p:cNvSpPr>
          <p:nvPr/>
        </p:nvSpPr>
        <p:spPr>
          <a:xfrm>
            <a:off x="6838168" y="1616745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US" sz="900" dirty="0"/>
              <a:t>Ensure a consistent review of phases through communication to ensure that if items are deemed unnecessary that work is redistributed amongst the team.</a:t>
            </a:r>
          </a:p>
        </p:txBody>
      </p:sp>
      <p:sp>
        <p:nvSpPr>
          <p:cNvPr id="3267" name="Google Shape;3152;p53">
            <a:extLst>
              <a:ext uri="{FF2B5EF4-FFF2-40B4-BE49-F238E27FC236}">
                <a16:creationId xmlns:a16="http://schemas.microsoft.com/office/drawing/2014/main" id="{DF66BABD-8255-F823-AC67-866F039DC081}"/>
              </a:ext>
            </a:extLst>
          </p:cNvPr>
          <p:cNvSpPr txBox="1">
            <a:spLocks/>
          </p:cNvSpPr>
          <p:nvPr/>
        </p:nvSpPr>
        <p:spPr>
          <a:xfrm>
            <a:off x="280472" y="3316713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l"/>
            <a:r>
              <a:rPr lang="en-CA" dirty="0"/>
              <a:t>Ella Sun</a:t>
            </a:r>
          </a:p>
        </p:txBody>
      </p:sp>
      <p:sp>
        <p:nvSpPr>
          <p:cNvPr id="3268" name="Google Shape;3152;p53">
            <a:extLst>
              <a:ext uri="{FF2B5EF4-FFF2-40B4-BE49-F238E27FC236}">
                <a16:creationId xmlns:a16="http://schemas.microsoft.com/office/drawing/2014/main" id="{4F96C3F4-8237-267F-0F14-645F42F3C072}"/>
              </a:ext>
            </a:extLst>
          </p:cNvPr>
          <p:cNvSpPr txBox="1">
            <a:spLocks/>
          </p:cNvSpPr>
          <p:nvPr/>
        </p:nvSpPr>
        <p:spPr>
          <a:xfrm>
            <a:off x="6829429" y="3830580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l"/>
            <a:r>
              <a:rPr lang="en-CA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124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Introduction- The Client</a:t>
            </a:r>
            <a:endParaRPr dirty="0"/>
          </a:p>
        </p:txBody>
      </p:sp>
      <p:pic>
        <p:nvPicPr>
          <p:cNvPr id="2052" name="Picture 4" descr="A white background with text and arrows&#10;&#10;Description automatically generated">
            <a:extLst>
              <a:ext uri="{FF2B5EF4-FFF2-40B4-BE49-F238E27FC236}">
                <a16:creationId xmlns:a16="http://schemas.microsoft.com/office/drawing/2014/main" id="{77045A3B-83C3-E4BF-4280-56F29BFE1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"/>
          <a:stretch/>
        </p:blipFill>
        <p:spPr bwMode="auto">
          <a:xfrm>
            <a:off x="2919035" y="3143514"/>
            <a:ext cx="3499813" cy="186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screenshot of a group of chats&#10;&#10;Description automatically generated">
            <a:extLst>
              <a:ext uri="{FF2B5EF4-FFF2-40B4-BE49-F238E27FC236}">
                <a16:creationId xmlns:a16="http://schemas.microsoft.com/office/drawing/2014/main" id="{8DD51F01-D600-2FF4-9AC7-807899362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6922"/>
            <a:ext cx="4668942" cy="239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chart with blue stars&#10;&#10;Description automatically generated">
            <a:extLst>
              <a:ext uri="{FF2B5EF4-FFF2-40B4-BE49-F238E27FC236}">
                <a16:creationId xmlns:a16="http://schemas.microsoft.com/office/drawing/2014/main" id="{49CF1D24-9796-59BE-12A9-EE1267CA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88136"/>
            <a:ext cx="4034767" cy="215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p62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Thank you for listening to our presentation. And thank you for this learning opportunity.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03839-7EF0-EBD0-6380-5A6A74ED4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95" y="1556660"/>
            <a:ext cx="2769042" cy="1613403"/>
          </a:xfrm>
          <a:prstGeom prst="rect">
            <a:avLst/>
          </a:prstGeom>
        </p:spPr>
      </p:pic>
      <p:grpSp>
        <p:nvGrpSpPr>
          <p:cNvPr id="3516" name="Google Shape;3516;p62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Introduction- Our Project</a:t>
            </a:r>
            <a:endParaRPr dirty="0"/>
          </a:p>
        </p:txBody>
      </p:sp>
      <p:pic>
        <p:nvPicPr>
          <p:cNvPr id="7" name="Picture 6" descr="A blue and yellow circular object with a broom&#10;&#10;Description automatically generated with medium confidence">
            <a:extLst>
              <a:ext uri="{FF2B5EF4-FFF2-40B4-BE49-F238E27FC236}">
                <a16:creationId xmlns:a16="http://schemas.microsoft.com/office/drawing/2014/main" id="{44250E92-074C-D3B6-00EE-ECC78F389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28" y="2474912"/>
            <a:ext cx="647714" cy="647714"/>
          </a:xfrm>
          <a:prstGeom prst="rect">
            <a:avLst/>
          </a:prstGeom>
        </p:spPr>
      </p:pic>
      <p:pic>
        <p:nvPicPr>
          <p:cNvPr id="9" name="Picture 8" descr="A computer screen with a shield and a check mark&#10;&#10;Description automatically generated">
            <a:extLst>
              <a:ext uri="{FF2B5EF4-FFF2-40B4-BE49-F238E27FC236}">
                <a16:creationId xmlns:a16="http://schemas.microsoft.com/office/drawing/2014/main" id="{2B1154AB-68CF-D6BE-CC3E-F787AF082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12" y="1447558"/>
            <a:ext cx="589770" cy="589770"/>
          </a:xfrm>
          <a:prstGeom prst="rect">
            <a:avLst/>
          </a:prstGeom>
        </p:spPr>
      </p:pic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7B38B4E-B094-8644-9D25-5B2C43C53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12" y="3617307"/>
            <a:ext cx="589770" cy="589770"/>
          </a:xfrm>
          <a:prstGeom prst="rect">
            <a:avLst/>
          </a:prstGeom>
        </p:spPr>
      </p:pic>
      <p:sp>
        <p:nvSpPr>
          <p:cNvPr id="12" name="Google Shape;2178;p39">
            <a:extLst>
              <a:ext uri="{FF2B5EF4-FFF2-40B4-BE49-F238E27FC236}">
                <a16:creationId xmlns:a16="http://schemas.microsoft.com/office/drawing/2014/main" id="{91814C7E-0C34-3C47-ADD5-BB39ECB5CD9E}"/>
              </a:ext>
            </a:extLst>
          </p:cNvPr>
          <p:cNvSpPr txBox="1">
            <a:spLocks/>
          </p:cNvSpPr>
          <p:nvPr/>
        </p:nvSpPr>
        <p:spPr>
          <a:xfrm>
            <a:off x="1807169" y="1543158"/>
            <a:ext cx="1379948" cy="39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Scraping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" name="Google Shape;2178;p39">
            <a:extLst>
              <a:ext uri="{FF2B5EF4-FFF2-40B4-BE49-F238E27FC236}">
                <a16:creationId xmlns:a16="http://schemas.microsoft.com/office/drawing/2014/main" id="{99AE8369-23E2-26A3-7BE2-060E09D3DEB4}"/>
              </a:ext>
            </a:extLst>
          </p:cNvPr>
          <p:cNvSpPr txBox="1">
            <a:spLocks/>
          </p:cNvSpPr>
          <p:nvPr/>
        </p:nvSpPr>
        <p:spPr>
          <a:xfrm>
            <a:off x="1807169" y="2599484"/>
            <a:ext cx="1379948" cy="39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Cleaning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" name="Google Shape;2178;p39">
            <a:extLst>
              <a:ext uri="{FF2B5EF4-FFF2-40B4-BE49-F238E27FC236}">
                <a16:creationId xmlns:a16="http://schemas.microsoft.com/office/drawing/2014/main" id="{9299C3C4-8C60-8781-C92B-CE5BAB8F7A7C}"/>
              </a:ext>
            </a:extLst>
          </p:cNvPr>
          <p:cNvSpPr txBox="1">
            <a:spLocks/>
          </p:cNvSpPr>
          <p:nvPr/>
        </p:nvSpPr>
        <p:spPr>
          <a:xfrm>
            <a:off x="1807169" y="3655810"/>
            <a:ext cx="1379948" cy="39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Dataset Preparation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4F6EC2-9AED-5D72-ECD1-DBF1FC5889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88"/>
          <a:stretch/>
        </p:blipFill>
        <p:spPr>
          <a:xfrm>
            <a:off x="1300185" y="4575845"/>
            <a:ext cx="1209276" cy="45865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BCD01-F324-82FF-AA85-BA37A40B98C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1300185" y="2037328"/>
            <a:ext cx="3412" cy="437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353D2B-F3B8-52FC-8199-2855AF82EEDC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300185" y="3122626"/>
            <a:ext cx="3412" cy="494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9C85D0-CF4B-A4EB-59A7-830D207F6EC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1303597" y="4207077"/>
            <a:ext cx="601226" cy="36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blue and yellow circular object with a broom&#10;&#10;Description automatically generated with medium confidence">
            <a:extLst>
              <a:ext uri="{FF2B5EF4-FFF2-40B4-BE49-F238E27FC236}">
                <a16:creationId xmlns:a16="http://schemas.microsoft.com/office/drawing/2014/main" id="{580202FF-761A-910D-947F-DCB5ACF34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853" y="1434318"/>
            <a:ext cx="647714" cy="647714"/>
          </a:xfrm>
          <a:prstGeom prst="rect">
            <a:avLst/>
          </a:prstGeom>
        </p:spPr>
      </p:pic>
      <p:pic>
        <p:nvPicPr>
          <p:cNvPr id="28" name="Picture 27" descr="A computer screen with a shield and a check mark&#10;&#10;Description automatically generated">
            <a:extLst>
              <a:ext uri="{FF2B5EF4-FFF2-40B4-BE49-F238E27FC236}">
                <a16:creationId xmlns:a16="http://schemas.microsoft.com/office/drawing/2014/main" id="{AD634A9B-822E-5F48-F868-9F7BA2A3F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337" y="1492262"/>
            <a:ext cx="589770" cy="589770"/>
          </a:xfrm>
          <a:prstGeom prst="rect">
            <a:avLst/>
          </a:prstGeom>
        </p:spPr>
      </p:pic>
      <p:pic>
        <p:nvPicPr>
          <p:cNvPr id="29" name="Picture 2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81AADEE-D06E-9E1F-7880-0B0F7705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595" y="2452988"/>
            <a:ext cx="589770" cy="589770"/>
          </a:xfrm>
          <a:prstGeom prst="rect">
            <a:avLst/>
          </a:prstGeom>
        </p:spPr>
      </p:pic>
      <p:sp>
        <p:nvSpPr>
          <p:cNvPr id="30" name="Google Shape;2178;p39">
            <a:extLst>
              <a:ext uri="{FF2B5EF4-FFF2-40B4-BE49-F238E27FC236}">
                <a16:creationId xmlns:a16="http://schemas.microsoft.com/office/drawing/2014/main" id="{9557DDDA-9FC4-3C7C-9BB3-4AEB5BE9B01A}"/>
              </a:ext>
            </a:extLst>
          </p:cNvPr>
          <p:cNvSpPr txBox="1">
            <a:spLocks/>
          </p:cNvSpPr>
          <p:nvPr/>
        </p:nvSpPr>
        <p:spPr>
          <a:xfrm>
            <a:off x="4527794" y="2087677"/>
            <a:ext cx="1379948" cy="39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 Scraping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" name="Google Shape;2178;p39">
            <a:extLst>
              <a:ext uri="{FF2B5EF4-FFF2-40B4-BE49-F238E27FC236}">
                <a16:creationId xmlns:a16="http://schemas.microsoft.com/office/drawing/2014/main" id="{E504EC24-32E1-D973-B84C-34CFC3E8B9D8}"/>
              </a:ext>
            </a:extLst>
          </p:cNvPr>
          <p:cNvSpPr txBox="1">
            <a:spLocks/>
          </p:cNvSpPr>
          <p:nvPr/>
        </p:nvSpPr>
        <p:spPr>
          <a:xfrm>
            <a:off x="6992805" y="2082032"/>
            <a:ext cx="1379948" cy="39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Cleaning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2" name="Google Shape;2178;p39">
            <a:extLst>
              <a:ext uri="{FF2B5EF4-FFF2-40B4-BE49-F238E27FC236}">
                <a16:creationId xmlns:a16="http://schemas.microsoft.com/office/drawing/2014/main" id="{C5A97DF8-F4F8-03DB-FFCD-9B121FB8943B}"/>
              </a:ext>
            </a:extLst>
          </p:cNvPr>
          <p:cNvSpPr txBox="1">
            <a:spLocks/>
          </p:cNvSpPr>
          <p:nvPr/>
        </p:nvSpPr>
        <p:spPr>
          <a:xfrm>
            <a:off x="5462107" y="2983657"/>
            <a:ext cx="2006746" cy="39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Dataset Preparation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3A8611-CAA5-6A68-295B-069E164A95AC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5462107" y="1758175"/>
            <a:ext cx="2006746" cy="2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8E54B1-1291-8F90-8D6E-3EF73E79CCE9}"/>
              </a:ext>
            </a:extLst>
          </p:cNvPr>
          <p:cNvCxnSpPr>
            <a:cxnSpLocks/>
            <a:stCxn id="27" idx="1"/>
            <a:endCxn id="29" idx="0"/>
          </p:cNvCxnSpPr>
          <p:nvPr/>
        </p:nvCxnSpPr>
        <p:spPr>
          <a:xfrm flipH="1">
            <a:off x="6465480" y="1758175"/>
            <a:ext cx="1003373" cy="69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person in a suit and tie&#10;&#10;Description automatically generated">
            <a:extLst>
              <a:ext uri="{FF2B5EF4-FFF2-40B4-BE49-F238E27FC236}">
                <a16:creationId xmlns:a16="http://schemas.microsoft.com/office/drawing/2014/main" id="{55BCD73D-AB8C-E074-8179-467EC3381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595" y="3467239"/>
            <a:ext cx="482719" cy="482719"/>
          </a:xfrm>
          <a:prstGeom prst="rect">
            <a:avLst/>
          </a:prstGeom>
        </p:spPr>
      </p:pic>
      <p:pic>
        <p:nvPicPr>
          <p:cNvPr id="44" name="Picture 43" descr="A cartoon of a robot&#10;&#10;Description automatically generated">
            <a:extLst>
              <a:ext uri="{FF2B5EF4-FFF2-40B4-BE49-F238E27FC236}">
                <a16:creationId xmlns:a16="http://schemas.microsoft.com/office/drawing/2014/main" id="{E41FF03A-B73F-A6E4-DE44-FCF85117D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3988" y="3423949"/>
            <a:ext cx="569298" cy="569298"/>
          </a:xfrm>
          <a:prstGeom prst="rect">
            <a:avLst/>
          </a:prstGeom>
        </p:spPr>
      </p:pic>
      <p:pic>
        <p:nvPicPr>
          <p:cNvPr id="46" name="Picture 45" descr="A cartoon of a person holding a mirror&#10;&#10;Description automatically generated">
            <a:extLst>
              <a:ext uri="{FF2B5EF4-FFF2-40B4-BE49-F238E27FC236}">
                <a16:creationId xmlns:a16="http://schemas.microsoft.com/office/drawing/2014/main" id="{9B01371C-80D1-3FC0-E164-BF4868C931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2710" y="3387598"/>
            <a:ext cx="569298" cy="569298"/>
          </a:xfrm>
          <a:prstGeom prst="rect">
            <a:avLst/>
          </a:prstGeom>
        </p:spPr>
      </p:pic>
      <p:sp>
        <p:nvSpPr>
          <p:cNvPr id="49" name="Google Shape;2178;p39">
            <a:extLst>
              <a:ext uri="{FF2B5EF4-FFF2-40B4-BE49-F238E27FC236}">
                <a16:creationId xmlns:a16="http://schemas.microsoft.com/office/drawing/2014/main" id="{8C4A7D21-EBCD-FC97-7405-F02C6B0CCB66}"/>
              </a:ext>
            </a:extLst>
          </p:cNvPr>
          <p:cNvSpPr txBox="1">
            <a:spLocks/>
          </p:cNvSpPr>
          <p:nvPr/>
        </p:nvSpPr>
        <p:spPr>
          <a:xfrm>
            <a:off x="4057539" y="3949957"/>
            <a:ext cx="1810827" cy="62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Chatbot Career Assistant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0" name="Google Shape;2178;p39">
            <a:extLst>
              <a:ext uri="{FF2B5EF4-FFF2-40B4-BE49-F238E27FC236}">
                <a16:creationId xmlns:a16="http://schemas.microsoft.com/office/drawing/2014/main" id="{C3B5D84F-5543-F4F5-0429-C0602A71932D}"/>
              </a:ext>
            </a:extLst>
          </p:cNvPr>
          <p:cNvSpPr txBox="1">
            <a:spLocks/>
          </p:cNvSpPr>
          <p:nvPr/>
        </p:nvSpPr>
        <p:spPr>
          <a:xfrm>
            <a:off x="5559785" y="3959785"/>
            <a:ext cx="1810827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Job Seeker Recommender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1" name="Google Shape;2178;p39">
            <a:extLst>
              <a:ext uri="{FF2B5EF4-FFF2-40B4-BE49-F238E27FC236}">
                <a16:creationId xmlns:a16="http://schemas.microsoft.com/office/drawing/2014/main" id="{2393DC83-9C19-7484-3CA2-7EF0BBEBC044}"/>
              </a:ext>
            </a:extLst>
          </p:cNvPr>
          <p:cNvSpPr txBox="1">
            <a:spLocks/>
          </p:cNvSpPr>
          <p:nvPr/>
        </p:nvSpPr>
        <p:spPr>
          <a:xfrm>
            <a:off x="7062031" y="3993246"/>
            <a:ext cx="1810827" cy="58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Hiring Manager Recommender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334F080-BBD5-300F-B9E8-E41CF6FE63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88"/>
          <a:stretch/>
        </p:blipFill>
        <p:spPr>
          <a:xfrm>
            <a:off x="5852755" y="4575845"/>
            <a:ext cx="1209276" cy="458654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55ED7F5-6C22-90DE-E952-D18829D87962}"/>
              </a:ext>
            </a:extLst>
          </p:cNvPr>
          <p:cNvCxnSpPr>
            <a:cxnSpLocks/>
            <a:stCxn id="32" idx="2"/>
            <a:endCxn id="44" idx="0"/>
          </p:cNvCxnSpPr>
          <p:nvPr/>
        </p:nvCxnSpPr>
        <p:spPr>
          <a:xfrm flipH="1">
            <a:off x="5008637" y="3382227"/>
            <a:ext cx="1456843" cy="4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2F5C20D-8396-20BE-3C33-E048D7902701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 flipH="1">
            <a:off x="6411955" y="3382227"/>
            <a:ext cx="53525" cy="85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20DAFF-F399-1DF9-1F2A-DBB5A0100CD5}"/>
              </a:ext>
            </a:extLst>
          </p:cNvPr>
          <p:cNvCxnSpPr>
            <a:cxnSpLocks/>
            <a:stCxn id="32" idx="2"/>
            <a:endCxn id="46" idx="0"/>
          </p:cNvCxnSpPr>
          <p:nvPr/>
        </p:nvCxnSpPr>
        <p:spPr>
          <a:xfrm>
            <a:off x="6465480" y="3382227"/>
            <a:ext cx="1611879" cy="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EFCA5AD-B7EE-EE71-39A0-96F7AFAB65B5}"/>
              </a:ext>
            </a:extLst>
          </p:cNvPr>
          <p:cNvCxnSpPr>
            <a:cxnSpLocks/>
            <a:stCxn id="49" idx="2"/>
            <a:endCxn id="52" idx="0"/>
          </p:cNvCxnSpPr>
          <p:nvPr/>
        </p:nvCxnSpPr>
        <p:spPr>
          <a:xfrm flipV="1">
            <a:off x="4962953" y="4575845"/>
            <a:ext cx="1494440" cy="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8" name="Straight Arrow Connector 1857">
            <a:extLst>
              <a:ext uri="{FF2B5EF4-FFF2-40B4-BE49-F238E27FC236}">
                <a16:creationId xmlns:a16="http://schemas.microsoft.com/office/drawing/2014/main" id="{F89D6151-3064-157C-3D06-27D289FEE08B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flipH="1">
            <a:off x="6457393" y="4542385"/>
            <a:ext cx="7806" cy="3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3" name="Straight Arrow Connector 1862">
            <a:extLst>
              <a:ext uri="{FF2B5EF4-FFF2-40B4-BE49-F238E27FC236}">
                <a16:creationId xmlns:a16="http://schemas.microsoft.com/office/drawing/2014/main" id="{2F94E86C-A95D-7252-4590-506AEC93DA5B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6457393" y="4575845"/>
            <a:ext cx="1510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0" name="Google Shape;2178;p39">
            <a:extLst>
              <a:ext uri="{FF2B5EF4-FFF2-40B4-BE49-F238E27FC236}">
                <a16:creationId xmlns:a16="http://schemas.microsoft.com/office/drawing/2014/main" id="{66229DD9-4AFD-2D19-9992-F4D056AA7C34}"/>
              </a:ext>
            </a:extLst>
          </p:cNvPr>
          <p:cNvSpPr txBox="1">
            <a:spLocks/>
          </p:cNvSpPr>
          <p:nvPr/>
        </p:nvSpPr>
        <p:spPr>
          <a:xfrm>
            <a:off x="293486" y="852067"/>
            <a:ext cx="4407313" cy="45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Original Project</a:t>
            </a:r>
          </a:p>
        </p:txBody>
      </p:sp>
      <p:sp>
        <p:nvSpPr>
          <p:cNvPr id="1871" name="Google Shape;2178;p39">
            <a:extLst>
              <a:ext uri="{FF2B5EF4-FFF2-40B4-BE49-F238E27FC236}">
                <a16:creationId xmlns:a16="http://schemas.microsoft.com/office/drawing/2014/main" id="{94635AF7-D283-6168-C389-296ADE077DD1}"/>
              </a:ext>
            </a:extLst>
          </p:cNvPr>
          <p:cNvSpPr txBox="1">
            <a:spLocks/>
          </p:cNvSpPr>
          <p:nvPr/>
        </p:nvSpPr>
        <p:spPr>
          <a:xfrm>
            <a:off x="4235060" y="843691"/>
            <a:ext cx="4407313" cy="45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Team 7 Revised Project</a:t>
            </a:r>
          </a:p>
        </p:txBody>
      </p:sp>
    </p:spTree>
    <p:extLst>
      <p:ext uri="{BB962C8B-B14F-4D97-AF65-F5344CB8AC3E}">
        <p14:creationId xmlns:p14="http://schemas.microsoft.com/office/powerpoint/2010/main" val="122807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Objectives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578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867335" y="338328"/>
            <a:ext cx="7389159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Objectives- Dataraction’s Business Model</a:t>
            </a:r>
            <a:endParaRPr dirty="0"/>
          </a:p>
        </p:txBody>
      </p:sp>
      <p:pic>
        <p:nvPicPr>
          <p:cNvPr id="1026" name="Picture 2" descr="A diagram of a talent search&#10;&#10;Description automatically generated with medium confidence">
            <a:extLst>
              <a:ext uri="{FF2B5EF4-FFF2-40B4-BE49-F238E27FC236}">
                <a16:creationId xmlns:a16="http://schemas.microsoft.com/office/drawing/2014/main" id="{10176492-6B4B-EE7D-294B-601F10406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6"/>
          <a:stretch/>
        </p:blipFill>
        <p:spPr bwMode="auto">
          <a:xfrm>
            <a:off x="621921" y="1125829"/>
            <a:ext cx="4304042" cy="213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178;p39">
            <a:extLst>
              <a:ext uri="{FF2B5EF4-FFF2-40B4-BE49-F238E27FC236}">
                <a16:creationId xmlns:a16="http://schemas.microsoft.com/office/drawing/2014/main" id="{41E8B8B4-7E33-E852-F140-42F5340E404F}"/>
              </a:ext>
            </a:extLst>
          </p:cNvPr>
          <p:cNvSpPr txBox="1">
            <a:spLocks/>
          </p:cNvSpPr>
          <p:nvPr/>
        </p:nvSpPr>
        <p:spPr>
          <a:xfrm>
            <a:off x="507587" y="4009500"/>
            <a:ext cx="4407313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" name="Google Shape;2178;p39">
            <a:extLst>
              <a:ext uri="{FF2B5EF4-FFF2-40B4-BE49-F238E27FC236}">
                <a16:creationId xmlns:a16="http://schemas.microsoft.com/office/drawing/2014/main" id="{001812D1-2EEA-7D2D-BB98-4D437C8CBBDF}"/>
              </a:ext>
            </a:extLst>
          </p:cNvPr>
          <p:cNvSpPr txBox="1">
            <a:spLocks/>
          </p:cNvSpPr>
          <p:nvPr/>
        </p:nvSpPr>
        <p:spPr>
          <a:xfrm>
            <a:off x="4422458" y="3811518"/>
            <a:ext cx="4407313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Objective B (Implementing Recommender System): 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6035860-AD5A-A256-D82E-A951E9F04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206" y="999943"/>
            <a:ext cx="2884288" cy="2386853"/>
          </a:xfrm>
          <a:prstGeom prst="rect">
            <a:avLst/>
          </a:prstGeom>
        </p:spPr>
      </p:pic>
      <p:sp>
        <p:nvSpPr>
          <p:cNvPr id="34" name="Google Shape;2178;p39">
            <a:extLst>
              <a:ext uri="{FF2B5EF4-FFF2-40B4-BE49-F238E27FC236}">
                <a16:creationId xmlns:a16="http://schemas.microsoft.com/office/drawing/2014/main" id="{498C2188-3051-9179-E016-2412B3385B79}"/>
              </a:ext>
            </a:extLst>
          </p:cNvPr>
          <p:cNvSpPr txBox="1">
            <a:spLocks/>
          </p:cNvSpPr>
          <p:nvPr/>
        </p:nvSpPr>
        <p:spPr>
          <a:xfrm>
            <a:off x="261366" y="3811518"/>
            <a:ext cx="4407313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Objective A: Providing Job Description Information to </a:t>
            </a:r>
            <a:r>
              <a:rPr lang="en-US" dirty="0" err="1"/>
              <a:t>Dotspal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867335" y="338328"/>
            <a:ext cx="7389159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Objectives- Dataraction’s Business Model</a:t>
            </a:r>
            <a:endParaRPr dirty="0"/>
          </a:p>
        </p:txBody>
      </p:sp>
      <p:sp>
        <p:nvSpPr>
          <p:cNvPr id="12" name="Google Shape;2178;p39">
            <a:extLst>
              <a:ext uri="{FF2B5EF4-FFF2-40B4-BE49-F238E27FC236}">
                <a16:creationId xmlns:a16="http://schemas.microsoft.com/office/drawing/2014/main" id="{001812D1-2EEA-7D2D-BB98-4D437C8CBBDF}"/>
              </a:ext>
            </a:extLst>
          </p:cNvPr>
          <p:cNvSpPr txBox="1">
            <a:spLocks/>
          </p:cNvSpPr>
          <p:nvPr/>
        </p:nvSpPr>
        <p:spPr>
          <a:xfrm>
            <a:off x="3490661" y="1790004"/>
            <a:ext cx="494948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Strength: </a:t>
            </a:r>
            <a:r>
              <a:rPr lang="en-US" sz="14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Dataraction's</a:t>
            </a: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Personal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Strength: </a:t>
            </a:r>
            <a:r>
              <a:rPr lang="en-US" sz="14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Dotspal</a:t>
            </a: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- Generative AI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Weakness: Reliance on Personal Relationships for Talent Pool</a:t>
            </a:r>
            <a:endParaRPr lang="en-US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" name="Google Shape;2178;p39">
            <a:extLst>
              <a:ext uri="{FF2B5EF4-FFF2-40B4-BE49-F238E27FC236}">
                <a16:creationId xmlns:a16="http://schemas.microsoft.com/office/drawing/2014/main" id="{AD3C8DF1-07DF-8E04-9AF7-B9C2E809BF86}"/>
              </a:ext>
            </a:extLst>
          </p:cNvPr>
          <p:cNvSpPr txBox="1">
            <a:spLocks/>
          </p:cNvSpPr>
          <p:nvPr/>
        </p:nvSpPr>
        <p:spPr>
          <a:xfrm>
            <a:off x="3416368" y="1004445"/>
            <a:ext cx="5213321" cy="73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Objective A: Providing Job Description Information to </a:t>
            </a:r>
            <a:r>
              <a:rPr lang="en-US" dirty="0" err="1"/>
              <a:t>Dotspal</a:t>
            </a:r>
            <a:endParaRPr lang="en-US" dirty="0"/>
          </a:p>
        </p:txBody>
      </p:sp>
      <p:pic>
        <p:nvPicPr>
          <p:cNvPr id="4" name="Picture 3" descr="A puzzle with letters and numbers&#10;&#10;Description automatically generated with medium confidence">
            <a:extLst>
              <a:ext uri="{FF2B5EF4-FFF2-40B4-BE49-F238E27FC236}">
                <a16:creationId xmlns:a16="http://schemas.microsoft.com/office/drawing/2014/main" id="{B10A645B-2E65-E0EB-413D-68383C008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35" y="1082488"/>
            <a:ext cx="2549033" cy="2549033"/>
          </a:xfrm>
          <a:prstGeom prst="rect">
            <a:avLst/>
          </a:prstGeom>
        </p:spPr>
      </p:pic>
      <p:sp>
        <p:nvSpPr>
          <p:cNvPr id="5" name="Google Shape;2178;p39">
            <a:extLst>
              <a:ext uri="{FF2B5EF4-FFF2-40B4-BE49-F238E27FC236}">
                <a16:creationId xmlns:a16="http://schemas.microsoft.com/office/drawing/2014/main" id="{161CDBF5-4B8C-2FD4-E8EA-6B51EBE9A969}"/>
              </a:ext>
            </a:extLst>
          </p:cNvPr>
          <p:cNvSpPr txBox="1">
            <a:spLocks/>
          </p:cNvSpPr>
          <p:nvPr/>
        </p:nvSpPr>
        <p:spPr>
          <a:xfrm>
            <a:off x="3490661" y="3064521"/>
            <a:ext cx="494948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Strength: Subscription Model for Employers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Strength: </a:t>
            </a:r>
            <a:r>
              <a:rPr lang="en-US" sz="14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Dotspal</a:t>
            </a: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- Generative AI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Opportunity: Revolutionizing Talent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Opportunity: Empowering Job Seekers with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Threat: Lowering Barrier of Entry and Market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Threat: Cyclical Needs for SMEs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" name="Google Shape;2178;p39">
            <a:extLst>
              <a:ext uri="{FF2B5EF4-FFF2-40B4-BE49-F238E27FC236}">
                <a16:creationId xmlns:a16="http://schemas.microsoft.com/office/drawing/2014/main" id="{BA99393A-F4AD-0572-DC3C-21BCC06CF947}"/>
              </a:ext>
            </a:extLst>
          </p:cNvPr>
          <p:cNvSpPr txBox="1">
            <a:spLocks/>
          </p:cNvSpPr>
          <p:nvPr/>
        </p:nvSpPr>
        <p:spPr>
          <a:xfrm>
            <a:off x="3490661" y="2595680"/>
            <a:ext cx="5139027" cy="5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Objective B (Implementing Recommender System): 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4628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Data Collection &amp; Architecture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312645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CA" dirty="0"/>
              <a:t>h</a:t>
            </a:r>
            <a:r>
              <a:rPr lang="en" dirty="0"/>
              <a:t>e Data Sources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480868" y="1368104"/>
            <a:ext cx="2416974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Golden Ventures </a:t>
            </a:r>
            <a:r>
              <a:rPr lang="en" sz="1600" dirty="0"/>
              <a:t>Website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" name="Google Shape;2232;p41">
            <a:extLst>
              <a:ext uri="{FF2B5EF4-FFF2-40B4-BE49-F238E27FC236}">
                <a16:creationId xmlns:a16="http://schemas.microsoft.com/office/drawing/2014/main" id="{DD86A870-0FC6-3D13-9287-DEAC02D31066}"/>
              </a:ext>
            </a:extLst>
          </p:cNvPr>
          <p:cNvSpPr txBox="1">
            <a:spLocks/>
          </p:cNvSpPr>
          <p:nvPr/>
        </p:nvSpPr>
        <p:spPr>
          <a:xfrm>
            <a:off x="4652607" y="1368104"/>
            <a:ext cx="2474334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CA" sz="1600" dirty="0"/>
              <a:t>Communitech Website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0AA51-B309-DAF3-39A1-7E8C90F1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80" y="2058350"/>
            <a:ext cx="4496271" cy="2576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5D18B-3AC4-BCF5-BE0C-92F356982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607" y="2176905"/>
            <a:ext cx="4064027" cy="2339520"/>
          </a:xfrm>
          <a:prstGeom prst="rect">
            <a:avLst/>
          </a:prstGeom>
        </p:spPr>
      </p:pic>
      <p:pic>
        <p:nvPicPr>
          <p:cNvPr id="1026" name="Picture 2" descr="Canada's Tech Supercharger™ - Communitech">
            <a:extLst>
              <a:ext uri="{FF2B5EF4-FFF2-40B4-BE49-F238E27FC236}">
                <a16:creationId xmlns:a16="http://schemas.microsoft.com/office/drawing/2014/main" id="{018813AB-BDA7-3E60-B69A-BFA24CF10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943" y="1221905"/>
            <a:ext cx="1105927" cy="77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lden Ventures - Foundry">
            <a:extLst>
              <a:ext uri="{FF2B5EF4-FFF2-40B4-BE49-F238E27FC236}">
                <a16:creationId xmlns:a16="http://schemas.microsoft.com/office/drawing/2014/main" id="{87A011CB-3F2E-7E08-0C83-E9CBEDA6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34" y="1441511"/>
            <a:ext cx="1217644" cy="3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836629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Custom 24">
      <a:dk1>
        <a:srgbClr val="F05523"/>
      </a:dk1>
      <a:lt1>
        <a:srgbClr val="FFFFFF"/>
      </a:lt1>
      <a:dk2>
        <a:srgbClr val="072F46"/>
      </a:dk2>
      <a:lt2>
        <a:srgbClr val="EEEEEE"/>
      </a:lt2>
      <a:accent1>
        <a:srgbClr val="0DB5D8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FB87687970D1459E510A563D967264" ma:contentTypeVersion="12" ma:contentTypeDescription="Create a new document." ma:contentTypeScope="" ma:versionID="98fd699506d378e0799eeeaa4fd91a81">
  <xsd:schema xmlns:xsd="http://www.w3.org/2001/XMLSchema" xmlns:xs="http://www.w3.org/2001/XMLSchema" xmlns:p="http://schemas.microsoft.com/office/2006/metadata/properties" xmlns:ns2="8b0ca7f7-a614-4fd8-8c75-a0ba145250aa" xmlns:ns3="4b976d3c-f40a-4e25-8065-c6810b10e625" targetNamespace="http://schemas.microsoft.com/office/2006/metadata/properties" ma:root="true" ma:fieldsID="5f2af08acd64653947573416ed2c7043" ns2:_="" ns3:_="">
    <xsd:import namespace="8b0ca7f7-a614-4fd8-8c75-a0ba145250aa"/>
    <xsd:import namespace="4b976d3c-f40a-4e25-8065-c6810b10e6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0ca7f7-a614-4fd8-8c75-a0ba145250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d71e4e8f-6a1f-4875-a71b-ff038a1f7e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76d3c-f40a-4e25-8065-c6810b10e625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4084aa0-4263-4fc3-9543-0fa0038d3552}" ma:internalName="TaxCatchAll" ma:showField="CatchAllData" ma:web="4b976d3c-f40a-4e25-8065-c6810b10e6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b0ca7f7-a614-4fd8-8c75-a0ba145250aa">
      <Terms xmlns="http://schemas.microsoft.com/office/infopath/2007/PartnerControls"/>
    </lcf76f155ced4ddcb4097134ff3c332f>
    <TaxCatchAll xmlns="4b976d3c-f40a-4e25-8065-c6810b10e625" xsi:nil="true"/>
  </documentManagement>
</p:properties>
</file>

<file path=customXml/itemProps1.xml><?xml version="1.0" encoding="utf-8"?>
<ds:datastoreItem xmlns:ds="http://schemas.openxmlformats.org/officeDocument/2006/customXml" ds:itemID="{9716E241-1351-41BD-9872-BE7DB12DF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0ca7f7-a614-4fd8-8c75-a0ba145250aa"/>
    <ds:schemaRef ds:uri="4b976d3c-f40a-4e25-8065-c6810b10e6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C70B96-F454-49B9-B744-49F424FCA3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78296D-C035-42A2-8736-98B238DE9F23}">
  <ds:schemaRefs>
    <ds:schemaRef ds:uri="http://purl.org/dc/terms/"/>
    <ds:schemaRef ds:uri="4b976d3c-f40a-4e25-8065-c6810b10e625"/>
    <ds:schemaRef ds:uri="8b0ca7f7-a614-4fd8-8c75-a0ba145250aa"/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908</Words>
  <Application>Microsoft Office PowerPoint</Application>
  <PresentationFormat>On-screen Show (16:9)</PresentationFormat>
  <Paragraphs>146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Times New Roman</vt:lpstr>
      <vt:lpstr>Fjalla One</vt:lpstr>
      <vt:lpstr>Roboto Condensed Light</vt:lpstr>
      <vt:lpstr>Barlow Semi Condensed</vt:lpstr>
      <vt:lpstr>Arial</vt:lpstr>
      <vt:lpstr>Barlow Semi Condensed Medium</vt:lpstr>
      <vt:lpstr>Technology Consulting by Slidesgo</vt:lpstr>
      <vt:lpstr>ACP Project</vt:lpstr>
      <vt:lpstr>Table of Contents</vt:lpstr>
      <vt:lpstr>Introduction- The Client</vt:lpstr>
      <vt:lpstr>Introduction- Our Project</vt:lpstr>
      <vt:lpstr>Business Objectives</vt:lpstr>
      <vt:lpstr>Business Objectives- Dataraction’s Business Model</vt:lpstr>
      <vt:lpstr>Business Objectives- Dataraction’s Business Model</vt:lpstr>
      <vt:lpstr>Data Collection &amp; Architecture</vt:lpstr>
      <vt:lpstr>The Data Sources</vt:lpstr>
      <vt:lpstr>Web Scraping</vt:lpstr>
      <vt:lpstr>Web Scraping</vt:lpstr>
      <vt:lpstr>Final Data Preparation</vt:lpstr>
      <vt:lpstr>Modelling, Testing, Pipeling, and Improvement</vt:lpstr>
      <vt:lpstr>Recommendation Engine</vt:lpstr>
      <vt:lpstr>Development Roadblocks</vt:lpstr>
      <vt:lpstr>Recommendation Engine Final Product</vt:lpstr>
      <vt:lpstr>Overall Results</vt:lpstr>
      <vt:lpstr>Phase 3 Removal</vt:lpstr>
      <vt:lpstr>Product Demos</vt:lpstr>
      <vt:lpstr>Job Seeker UI</vt:lpstr>
      <vt:lpstr>SEE IN GITHUB README</vt:lpstr>
      <vt:lpstr>Chatbot Career Advisor</vt:lpstr>
      <vt:lpstr>SEE IN GITHUB README</vt:lpstr>
      <vt:lpstr>Hiring Manager UI</vt:lpstr>
      <vt:lpstr>SEE IN GITHUB README</vt:lpstr>
      <vt:lpstr>Conclusion- Business Objectives</vt:lpstr>
      <vt:lpstr>Future Directions</vt:lpstr>
      <vt:lpstr>Challenges</vt:lpstr>
      <vt:lpstr>Lessons Learned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ACP Project</dc:title>
  <cp:lastModifiedBy>Annuj Kamalesan</cp:lastModifiedBy>
  <cp:revision>11</cp:revision>
  <dcterms:modified xsi:type="dcterms:W3CDTF">2024-08-11T09:58:58Z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0x010100C6FB87687970D1459E510A563D967264</vt:lpwstr>
  </property>
  <property fmtid="{D5CDD505-2E9C-101B-9397-08002B2CF9AE}" pid="3" name="MediaServiceImageTags">
    <vt:lpwstr/>
  </property>
</Properties>
</file>